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6"/>
  </p:notesMasterIdLst>
  <p:sldIdLst>
    <p:sldId id="257" r:id="rId5"/>
  </p:sldIdLst>
  <p:sldSz cx="21386800" cy="302799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Ewings" initials="sm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9825" autoAdjust="0"/>
  </p:normalViewPr>
  <p:slideViewPr>
    <p:cSldViewPr>
      <p:cViewPr>
        <p:scale>
          <a:sx n="50" d="100"/>
          <a:sy n="50" d="100"/>
        </p:scale>
        <p:origin x="36" y="-732"/>
      </p:cViewPr>
      <p:guideLst>
        <p:guide orient="horz" pos="9537"/>
        <p:guide pos="673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F56B0-1F12-42F8-AFE5-74AF1A42A4FC}" type="doc">
      <dgm:prSet loTypeId="urn:microsoft.com/office/officeart/2005/8/layout/hierarchy5" loCatId="hierarchy" qsTypeId="urn:microsoft.com/office/officeart/2005/8/quickstyle/simple4" qsCatId="simple" csTypeId="urn:microsoft.com/office/officeart/2005/8/colors/colorful2" csCatId="colorful" phldr="1"/>
      <dgm:spPr/>
      <dgm:t>
        <a:bodyPr/>
        <a:lstStyle/>
        <a:p>
          <a:endParaRPr lang="en-GB"/>
        </a:p>
      </dgm:t>
    </dgm:pt>
    <dgm:pt modelId="{FAF4377A-D4F1-434D-9394-7E59717C97C6}">
      <dgm:prSet phldrT="[Text]" custT="1"/>
      <dgm:spPr>
        <a:xfrm>
          <a:off x="260930" y="1201513"/>
          <a:ext cx="1043333" cy="1025409"/>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Meeting SSNAP critical time standards.</a:t>
          </a:r>
        </a:p>
      </dgm:t>
    </dgm:pt>
    <dgm:pt modelId="{0242AA18-A6F2-4687-99C6-FBB8798051A7}" type="parTrans" cxnId="{6B8579E9-CDFC-4815-9A9D-528645CE2F5D}">
      <dgm:prSet/>
      <dgm:spPr/>
      <dgm:t>
        <a:bodyPr/>
        <a:lstStyle/>
        <a:p>
          <a:endParaRPr lang="en-GB" sz="1200">
            <a:latin typeface="Arial" panose="020B0604020202020204" pitchFamily="34" charset="0"/>
            <a:cs typeface="Arial" panose="020B0604020202020204" pitchFamily="34" charset="0"/>
          </a:endParaRPr>
        </a:p>
      </dgm:t>
    </dgm:pt>
    <dgm:pt modelId="{F513E61D-D90B-456A-A66E-A9DCE0CFF651}" type="sibTrans" cxnId="{6B8579E9-CDFC-4815-9A9D-528645CE2F5D}">
      <dgm:prSet/>
      <dgm:spPr/>
      <dgm:t>
        <a:bodyPr/>
        <a:lstStyle/>
        <a:p>
          <a:endParaRPr lang="en-GB" sz="1200">
            <a:latin typeface="Arial" panose="020B0604020202020204" pitchFamily="34" charset="0"/>
            <a:cs typeface="Arial" panose="020B0604020202020204" pitchFamily="34" charset="0"/>
          </a:endParaRPr>
        </a:p>
      </dgm:t>
    </dgm:pt>
    <dgm:pt modelId="{666F8308-7D9D-41EC-8B8D-FE79022652C3}">
      <dgm:prSet phldrT="[Text]" custT="1"/>
      <dgm:spPr>
        <a:xfrm>
          <a:off x="1710110" y="214866"/>
          <a:ext cx="1161021" cy="761315"/>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D2N &lt;1 hour</a:t>
          </a:r>
        </a:p>
      </dgm:t>
    </dgm:pt>
    <dgm:pt modelId="{BFA87FBF-336C-49BC-BC44-4B206F943FB9}" type="parTrans" cxnId="{1DC05E6D-FE76-4F0E-9C4B-439256DF78E6}">
      <dgm:prSet custT="1"/>
      <dgm:spPr>
        <a:xfrm rot="17396404">
          <a:off x="912169" y="1141929"/>
          <a:ext cx="1190036" cy="25883"/>
        </a:xfrm>
        <a:custGeom>
          <a:avLst/>
          <a:gdLst/>
          <a:ahLst/>
          <a:cxnLst/>
          <a:rect l="0" t="0" r="0" b="0"/>
          <a:pathLst>
            <a:path>
              <a:moveTo>
                <a:pt x="0" y="12941"/>
              </a:moveTo>
              <a:lnTo>
                <a:pt x="1190036" y="12941"/>
              </a:lnTo>
            </a:path>
          </a:pathLst>
        </a:custGeom>
        <a:noFill/>
        <a:ln w="6350" cap="flat" cmpd="sng" algn="ctr">
          <a:solidFill>
            <a:srgbClr val="A5A5A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15F36DD-BDC7-49C7-A78D-34CD32E5E20E}" type="sibTrans" cxnId="{1DC05E6D-FE76-4F0E-9C4B-439256DF78E6}">
      <dgm:prSet/>
      <dgm:spPr/>
      <dgm:t>
        <a:bodyPr/>
        <a:lstStyle/>
        <a:p>
          <a:endParaRPr lang="en-GB" sz="1200">
            <a:latin typeface="Arial" panose="020B0604020202020204" pitchFamily="34" charset="0"/>
            <a:cs typeface="Arial" panose="020B0604020202020204" pitchFamily="34" charset="0"/>
          </a:endParaRPr>
        </a:p>
      </dgm:t>
    </dgm:pt>
    <dgm:pt modelId="{2DE5CAE5-4E45-4B99-B63B-6E9453B3AA15}">
      <dgm:prSet phldrT="[Text]" custT="1"/>
      <dgm:spPr>
        <a:xfrm>
          <a:off x="3299953" y="255"/>
          <a:ext cx="1043333" cy="521666"/>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SCAS</a:t>
          </a:r>
        </a:p>
      </dgm:t>
    </dgm:pt>
    <dgm:pt modelId="{802C600C-E1CC-4E73-8822-B19746F7812D}" type="parTrans" cxnId="{BDAC1D07-9C1A-4AE1-9CD8-72CC3C29CAA7}">
      <dgm:prSet custT="1"/>
      <dgm:spPr>
        <a:xfrm rot="19322969">
          <a:off x="2813635" y="415364"/>
          <a:ext cx="543814" cy="25883"/>
        </a:xfrm>
        <a:custGeom>
          <a:avLst/>
          <a:gdLst/>
          <a:ahLst/>
          <a:cxnLst/>
          <a:rect l="0" t="0" r="0" b="0"/>
          <a:pathLst>
            <a:path>
              <a:moveTo>
                <a:pt x="0" y="12941"/>
              </a:moveTo>
              <a:lnTo>
                <a:pt x="543814" y="12941"/>
              </a:lnTo>
            </a:path>
          </a:pathLst>
        </a:custGeom>
        <a:noFill/>
        <a:ln w="6350" cap="flat" cmpd="sng" algn="ctr">
          <a:solidFill>
            <a:srgbClr val="FFC000">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340E61D-6824-4328-91EB-05B41DB44802}" type="sibTrans" cxnId="{BDAC1D07-9C1A-4AE1-9CD8-72CC3C29CAA7}">
      <dgm:prSet/>
      <dgm:spPr/>
      <dgm:t>
        <a:bodyPr/>
        <a:lstStyle/>
        <a:p>
          <a:endParaRPr lang="en-GB" sz="1200">
            <a:latin typeface="Arial" panose="020B0604020202020204" pitchFamily="34" charset="0"/>
            <a:cs typeface="Arial" panose="020B0604020202020204" pitchFamily="34" charset="0"/>
          </a:endParaRPr>
        </a:p>
      </dgm:t>
    </dgm:pt>
    <dgm:pt modelId="{707D879F-1990-4948-93A8-FDC33A917248}">
      <dgm:prSet phldrT="[Text]" custT="1"/>
      <dgm:spPr>
        <a:xfrm>
          <a:off x="3299953" y="600172"/>
          <a:ext cx="1043333" cy="521666"/>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CT delays</a:t>
          </a:r>
        </a:p>
      </dgm:t>
    </dgm:pt>
    <dgm:pt modelId="{ECD9E0DC-C978-4EA8-A551-2D295960E5B3}" type="parTrans" cxnId="{41F3422B-0D08-4A1D-B458-CF02EFB232C3}">
      <dgm:prSet custT="1"/>
      <dgm:spPr>
        <a:xfrm rot="1905691">
          <a:off x="2833368" y="715323"/>
          <a:ext cx="504348" cy="25883"/>
        </a:xfrm>
        <a:custGeom>
          <a:avLst/>
          <a:gdLst/>
          <a:ahLst/>
          <a:cxnLst/>
          <a:rect l="0" t="0" r="0" b="0"/>
          <a:pathLst>
            <a:path>
              <a:moveTo>
                <a:pt x="0" y="12941"/>
              </a:moveTo>
              <a:lnTo>
                <a:pt x="504348" y="12941"/>
              </a:lnTo>
            </a:path>
          </a:pathLst>
        </a:custGeom>
        <a:noFill/>
        <a:ln w="6350" cap="flat" cmpd="sng" algn="ctr">
          <a:solidFill>
            <a:srgbClr val="FFC000">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F083CFE-6729-4587-B704-E78B20EA1B79}" type="sibTrans" cxnId="{41F3422B-0D08-4A1D-B458-CF02EFB232C3}">
      <dgm:prSet/>
      <dgm:spPr/>
      <dgm:t>
        <a:bodyPr/>
        <a:lstStyle/>
        <a:p>
          <a:endParaRPr lang="en-GB" sz="1200">
            <a:latin typeface="Arial" panose="020B0604020202020204" pitchFamily="34" charset="0"/>
            <a:cs typeface="Arial" panose="020B0604020202020204" pitchFamily="34" charset="0"/>
          </a:endParaRPr>
        </a:p>
      </dgm:t>
    </dgm:pt>
    <dgm:pt modelId="{EADAD3E6-CEEB-46FC-8FF5-2A3AB15F807E}">
      <dgm:prSet phldrT="[Text]" custT="1"/>
      <dgm:spPr>
        <a:xfrm>
          <a:off x="1721597" y="1436508"/>
          <a:ext cx="1087080" cy="648744"/>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Door to HASU&lt; 4 hours</a:t>
          </a:r>
        </a:p>
      </dgm:t>
    </dgm:pt>
    <dgm:pt modelId="{B175C549-3128-4570-A888-A04412060E35}" type="parTrans" cxnId="{2321E45D-2DD4-4207-BE7E-D7DCCA8D65AD}">
      <dgm:prSet custT="1"/>
      <dgm:spPr>
        <a:xfrm rot="382793">
          <a:off x="1302964" y="1724607"/>
          <a:ext cx="419934" cy="25883"/>
        </a:xfrm>
        <a:custGeom>
          <a:avLst/>
          <a:gdLst/>
          <a:ahLst/>
          <a:cxnLst/>
          <a:rect l="0" t="0" r="0" b="0"/>
          <a:pathLst>
            <a:path>
              <a:moveTo>
                <a:pt x="0" y="12941"/>
              </a:moveTo>
              <a:lnTo>
                <a:pt x="419934" y="12941"/>
              </a:lnTo>
            </a:path>
          </a:pathLst>
        </a:custGeom>
        <a:noFill/>
        <a:ln w="6350" cap="flat" cmpd="sng" algn="ctr">
          <a:solidFill>
            <a:srgbClr val="A5A5A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18CA027-1D5F-4C42-B8BA-7408FC958E46}" type="sibTrans" cxnId="{2321E45D-2DD4-4207-BE7E-D7DCCA8D65AD}">
      <dgm:prSet/>
      <dgm:spPr/>
      <dgm:t>
        <a:bodyPr/>
        <a:lstStyle/>
        <a:p>
          <a:endParaRPr lang="en-GB" sz="1200">
            <a:latin typeface="Arial" panose="020B0604020202020204" pitchFamily="34" charset="0"/>
            <a:cs typeface="Arial" panose="020B0604020202020204" pitchFamily="34" charset="0"/>
          </a:endParaRPr>
        </a:p>
      </dgm:t>
    </dgm:pt>
    <dgm:pt modelId="{8A6B5DA0-9114-4721-BCAC-8F7830BCFEAE}">
      <dgm:prSet custT="1"/>
      <dgm:spPr>
        <a:xfrm>
          <a:off x="4760620" y="255"/>
          <a:ext cx="1043333" cy="521666"/>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Pre-alert phone</a:t>
          </a:r>
        </a:p>
      </dgm:t>
    </dgm:pt>
    <dgm:pt modelId="{5071FF45-01C4-422B-8852-C1B1DDA2D1C8}" type="parTrans" cxnId="{329B6E1C-FD73-4F61-987F-92E169C8FF8A}">
      <dgm:prSet custT="1"/>
      <dgm:spPr>
        <a:xfrm>
          <a:off x="4343287" y="248147"/>
          <a:ext cx="417333" cy="25883"/>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FB3F63F-4F3F-4DDC-9ADB-96C60F69902B}" type="sibTrans" cxnId="{329B6E1C-FD73-4F61-987F-92E169C8FF8A}">
      <dgm:prSet/>
      <dgm:spPr/>
      <dgm:t>
        <a:bodyPr/>
        <a:lstStyle/>
        <a:p>
          <a:endParaRPr lang="en-GB" sz="1200">
            <a:latin typeface="Arial" panose="020B0604020202020204" pitchFamily="34" charset="0"/>
            <a:cs typeface="Arial" panose="020B0604020202020204" pitchFamily="34" charset="0"/>
          </a:endParaRPr>
        </a:p>
      </dgm:t>
    </dgm:pt>
    <dgm:pt modelId="{EE9FBE01-EFD6-49DE-9664-0FEA945140D1}">
      <dgm:prSet custT="1"/>
      <dgm:spPr>
        <a:xfrm>
          <a:off x="4760620" y="600172"/>
          <a:ext cx="1043333" cy="521666"/>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Implement Direct to Ct pathway</a:t>
          </a:r>
        </a:p>
      </dgm:t>
    </dgm:pt>
    <dgm:pt modelId="{0DC9D68E-3F09-492F-8E04-EB9921F347D8}" type="parTrans" cxnId="{87CE9F65-2B9B-4464-AD8D-3FD1E4C34A3D}">
      <dgm:prSet custT="1"/>
      <dgm:spPr>
        <a:xfrm>
          <a:off x="4343287" y="848064"/>
          <a:ext cx="417333" cy="25883"/>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E9A289A-D45E-4AAD-AB49-030EDE1BA519}" type="sibTrans" cxnId="{87CE9F65-2B9B-4464-AD8D-3FD1E4C34A3D}">
      <dgm:prSet/>
      <dgm:spPr/>
      <dgm:t>
        <a:bodyPr/>
        <a:lstStyle/>
        <a:p>
          <a:endParaRPr lang="en-GB" sz="1200">
            <a:latin typeface="Arial" panose="020B0604020202020204" pitchFamily="34" charset="0"/>
            <a:cs typeface="Arial" panose="020B0604020202020204" pitchFamily="34" charset="0"/>
          </a:endParaRPr>
        </a:p>
      </dgm:t>
    </dgm:pt>
    <dgm:pt modelId="{A374B5F7-7BB8-47DD-9265-1C1966969548}">
      <dgm:prSet custT="1"/>
      <dgm:spPr>
        <a:xfrm>
          <a:off x="1721597" y="2726379"/>
          <a:ext cx="1043333" cy="521666"/>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Swallow Screen</a:t>
          </a:r>
        </a:p>
      </dgm:t>
    </dgm:pt>
    <dgm:pt modelId="{D0EB577E-FD82-4B3A-B71F-05872785CDB7}" type="parTrans" cxnId="{8815B4C7-D6D8-44B6-89A6-D43528F3AE02}">
      <dgm:prSet custT="1"/>
      <dgm:spPr>
        <a:xfrm rot="4310940">
          <a:off x="843102" y="2337773"/>
          <a:ext cx="1339658" cy="25883"/>
        </a:xfrm>
        <a:custGeom>
          <a:avLst/>
          <a:gdLst/>
          <a:ahLst/>
          <a:cxnLst/>
          <a:rect l="0" t="0" r="0" b="0"/>
          <a:pathLst>
            <a:path>
              <a:moveTo>
                <a:pt x="0" y="12941"/>
              </a:moveTo>
              <a:lnTo>
                <a:pt x="1339658" y="12941"/>
              </a:lnTo>
            </a:path>
          </a:pathLst>
        </a:custGeom>
        <a:noFill/>
        <a:ln w="6350" cap="flat" cmpd="sng" algn="ctr">
          <a:solidFill>
            <a:srgbClr val="A5A5A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DF75288-11E9-43A1-8B10-1E2CA513EA34}" type="sibTrans" cxnId="{8815B4C7-D6D8-44B6-89A6-D43528F3AE02}">
      <dgm:prSet/>
      <dgm:spPr/>
      <dgm:t>
        <a:bodyPr/>
        <a:lstStyle/>
        <a:p>
          <a:endParaRPr lang="en-GB" sz="1200">
            <a:latin typeface="Arial" panose="020B0604020202020204" pitchFamily="34" charset="0"/>
            <a:cs typeface="Arial" panose="020B0604020202020204" pitchFamily="34" charset="0"/>
          </a:endParaRPr>
        </a:p>
      </dgm:t>
    </dgm:pt>
    <dgm:pt modelId="{E51476F4-28CA-4887-B60D-FB9E88F4176E}">
      <dgm:prSet custT="1"/>
      <dgm:spPr>
        <a:xfrm>
          <a:off x="3182265" y="2399923"/>
          <a:ext cx="1043333" cy="521666"/>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Stroke Specialists</a:t>
          </a:r>
        </a:p>
      </dgm:t>
    </dgm:pt>
    <dgm:pt modelId="{8E68F02C-E802-480D-B33A-4054706E016E}" type="parTrans" cxnId="{D46B9812-3B78-4487-A95F-F11B12E08B3E}">
      <dgm:prSet custT="1"/>
      <dgm:spPr>
        <a:xfrm rot="19317956">
          <a:off x="2708673" y="2811043"/>
          <a:ext cx="529850" cy="25883"/>
        </a:xfrm>
        <a:custGeom>
          <a:avLst/>
          <a:gdLst/>
          <a:ahLst/>
          <a:cxnLst/>
          <a:rect l="0" t="0" r="0" b="0"/>
          <a:pathLst>
            <a:path>
              <a:moveTo>
                <a:pt x="0" y="12941"/>
              </a:moveTo>
              <a:lnTo>
                <a:pt x="529850" y="12941"/>
              </a:lnTo>
            </a:path>
          </a:pathLst>
        </a:custGeom>
        <a:noFill/>
        <a:ln w="6350" cap="flat" cmpd="sng" algn="ctr">
          <a:solidFill>
            <a:srgbClr val="FFC000">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A9AB2C7-A324-457F-B73E-CFFDAADFA1F2}" type="sibTrans" cxnId="{D46B9812-3B78-4487-A95F-F11B12E08B3E}">
      <dgm:prSet/>
      <dgm:spPr/>
      <dgm:t>
        <a:bodyPr/>
        <a:lstStyle/>
        <a:p>
          <a:endParaRPr lang="en-GB" sz="1200">
            <a:latin typeface="Arial" panose="020B0604020202020204" pitchFamily="34" charset="0"/>
            <a:cs typeface="Arial" panose="020B0604020202020204" pitchFamily="34" charset="0"/>
          </a:endParaRPr>
        </a:p>
      </dgm:t>
    </dgm:pt>
    <dgm:pt modelId="{5ACDBCF5-6D53-4D5D-A3EF-E9900559EC52}">
      <dgm:prSet custT="1"/>
      <dgm:spPr>
        <a:xfrm>
          <a:off x="3182265" y="3052836"/>
          <a:ext cx="1043333" cy="521666"/>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SSNAP data coordinator </a:t>
          </a:r>
        </a:p>
      </dgm:t>
    </dgm:pt>
    <dgm:pt modelId="{F31D9800-1226-4B9B-BE2F-83A010707AC5}" type="parTrans" cxnId="{070D9A86-7FFD-4D1F-AE2C-9DCDB0E87716}">
      <dgm:prSet custT="1"/>
      <dgm:spPr>
        <a:xfrm rot="2282044">
          <a:off x="2708673" y="3137499"/>
          <a:ext cx="529850" cy="25883"/>
        </a:xfrm>
        <a:custGeom>
          <a:avLst/>
          <a:gdLst/>
          <a:ahLst/>
          <a:cxnLst/>
          <a:rect l="0" t="0" r="0" b="0"/>
          <a:pathLst>
            <a:path>
              <a:moveTo>
                <a:pt x="0" y="12941"/>
              </a:moveTo>
              <a:lnTo>
                <a:pt x="529850" y="12941"/>
              </a:lnTo>
            </a:path>
          </a:pathLst>
        </a:custGeom>
        <a:noFill/>
        <a:ln w="6350" cap="flat" cmpd="sng" algn="ctr">
          <a:solidFill>
            <a:srgbClr val="FFC000">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145970B-3AFD-45C0-9078-7CC361FDB06C}" type="sibTrans" cxnId="{070D9A86-7FFD-4D1F-AE2C-9DCDB0E87716}">
      <dgm:prSet/>
      <dgm:spPr/>
      <dgm:t>
        <a:bodyPr/>
        <a:lstStyle/>
        <a:p>
          <a:endParaRPr lang="en-GB" sz="1200">
            <a:latin typeface="Arial" panose="020B0604020202020204" pitchFamily="34" charset="0"/>
            <a:cs typeface="Arial" panose="020B0604020202020204" pitchFamily="34" charset="0"/>
          </a:endParaRPr>
        </a:p>
      </dgm:t>
    </dgm:pt>
    <dgm:pt modelId="{C8424D74-8043-4CF0-B03A-A8FB27E7FF81}">
      <dgm:prSet custT="1"/>
      <dgm:spPr>
        <a:xfrm>
          <a:off x="4642932" y="2399923"/>
          <a:ext cx="1043333" cy="521666"/>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Education</a:t>
          </a:r>
        </a:p>
      </dgm:t>
    </dgm:pt>
    <dgm:pt modelId="{A0C3D379-750A-422F-850D-6116ACC07DD2}" type="parTrans" cxnId="{69892385-A311-44F3-AFD6-4CE3083A4E4A}">
      <dgm:prSet custT="1"/>
      <dgm:spPr>
        <a:xfrm>
          <a:off x="4225599" y="2647814"/>
          <a:ext cx="417333" cy="25883"/>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72160E5-6E3E-4A37-9439-4105FC143BF5}" type="sibTrans" cxnId="{69892385-A311-44F3-AFD6-4CE3083A4E4A}">
      <dgm:prSet/>
      <dgm:spPr/>
      <dgm:t>
        <a:bodyPr/>
        <a:lstStyle/>
        <a:p>
          <a:endParaRPr lang="en-GB" sz="1200">
            <a:latin typeface="Arial" panose="020B0604020202020204" pitchFamily="34" charset="0"/>
            <a:cs typeface="Arial" panose="020B0604020202020204" pitchFamily="34" charset="0"/>
          </a:endParaRPr>
        </a:p>
      </dgm:t>
    </dgm:pt>
    <dgm:pt modelId="{343A1412-4D36-4617-B7C8-C7727CC383C2}">
      <dgm:prSet custT="1"/>
      <dgm:spPr>
        <a:xfrm>
          <a:off x="3226012" y="1200089"/>
          <a:ext cx="1043333" cy="521666"/>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Nurse in Charge  </a:t>
          </a:r>
        </a:p>
      </dgm:t>
    </dgm:pt>
    <dgm:pt modelId="{176CA1EB-1BA3-4D94-9DE4-BAD89C825CFB}" type="parTrans" cxnId="{826E3114-7CEA-479F-923F-615C383D94B2}">
      <dgm:prSet custT="1"/>
      <dgm:spPr>
        <a:xfrm rot="19457599">
          <a:off x="2760371" y="1597960"/>
          <a:ext cx="513947" cy="25883"/>
        </a:xfrm>
        <a:custGeom>
          <a:avLst/>
          <a:gdLst/>
          <a:ahLst/>
          <a:cxnLst/>
          <a:rect l="0" t="0" r="0" b="0"/>
          <a:pathLst>
            <a:path>
              <a:moveTo>
                <a:pt x="0" y="12941"/>
              </a:moveTo>
              <a:lnTo>
                <a:pt x="513947" y="12941"/>
              </a:lnTo>
            </a:path>
          </a:pathLst>
        </a:custGeom>
        <a:noFill/>
        <a:ln w="6350" cap="flat" cmpd="sng" algn="ctr">
          <a:solidFill>
            <a:srgbClr val="FFC000">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4ED77CD-A19E-4CD8-BAA8-27E67236F32D}" type="sibTrans" cxnId="{826E3114-7CEA-479F-923F-615C383D94B2}">
      <dgm:prSet/>
      <dgm:spPr/>
      <dgm:t>
        <a:bodyPr/>
        <a:lstStyle/>
        <a:p>
          <a:endParaRPr lang="en-GB" sz="1200">
            <a:latin typeface="Arial" panose="020B0604020202020204" pitchFamily="34" charset="0"/>
            <a:cs typeface="Arial" panose="020B0604020202020204" pitchFamily="34" charset="0"/>
          </a:endParaRPr>
        </a:p>
      </dgm:t>
    </dgm:pt>
    <dgm:pt modelId="{730782F2-9FA5-46CC-86A4-655170E95101}">
      <dgm:prSet custT="1"/>
      <dgm:spPr>
        <a:xfrm>
          <a:off x="4686679" y="1200089"/>
          <a:ext cx="1043333" cy="521666"/>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Nurse in Charge Bleep introduced</a:t>
          </a:r>
        </a:p>
      </dgm:t>
    </dgm:pt>
    <dgm:pt modelId="{EEDB771D-983C-4E62-BEB4-350EB50351F7}" type="parTrans" cxnId="{C0781FCB-A080-4AE5-B8DF-1FFABDDC11F8}">
      <dgm:prSet custT="1"/>
      <dgm:spPr>
        <a:xfrm>
          <a:off x="4269346" y="1447980"/>
          <a:ext cx="417333" cy="25883"/>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C23FCFA-C430-4D50-9890-CFEB3A1DAADA}" type="sibTrans" cxnId="{C0781FCB-A080-4AE5-B8DF-1FFABDDC11F8}">
      <dgm:prSet/>
      <dgm:spPr/>
      <dgm:t>
        <a:bodyPr/>
        <a:lstStyle/>
        <a:p>
          <a:endParaRPr lang="en-GB" sz="1200">
            <a:latin typeface="Arial" panose="020B0604020202020204" pitchFamily="34" charset="0"/>
            <a:cs typeface="Arial" panose="020B0604020202020204" pitchFamily="34" charset="0"/>
          </a:endParaRPr>
        </a:p>
      </dgm:t>
    </dgm:pt>
    <dgm:pt modelId="{AE5454AD-67C8-4C35-A7EA-B7346E62F79F}">
      <dgm:prSet custT="1"/>
      <dgm:spPr>
        <a:xfrm>
          <a:off x="3226012" y="1800006"/>
          <a:ext cx="1043333" cy="521666"/>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ED</a:t>
          </a:r>
        </a:p>
      </dgm:t>
    </dgm:pt>
    <dgm:pt modelId="{0F8643EB-1BED-42D4-B1E1-84406C60FA07}" type="parTrans" cxnId="{B555B415-9F74-48AD-8370-3266135F7FD5}">
      <dgm:prSet custT="1"/>
      <dgm:spPr>
        <a:xfrm rot="2142401">
          <a:off x="2760371" y="1897918"/>
          <a:ext cx="513947" cy="25883"/>
        </a:xfrm>
        <a:custGeom>
          <a:avLst/>
          <a:gdLst/>
          <a:ahLst/>
          <a:cxnLst/>
          <a:rect l="0" t="0" r="0" b="0"/>
          <a:pathLst>
            <a:path>
              <a:moveTo>
                <a:pt x="0" y="12941"/>
              </a:moveTo>
              <a:lnTo>
                <a:pt x="513947" y="12941"/>
              </a:lnTo>
            </a:path>
          </a:pathLst>
        </a:custGeom>
        <a:noFill/>
        <a:ln w="6350" cap="flat" cmpd="sng" algn="ctr">
          <a:solidFill>
            <a:srgbClr val="FFC000">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EFE013A-0697-429A-9F5A-404554BE4FED}" type="sibTrans" cxnId="{B555B415-9F74-48AD-8370-3266135F7FD5}">
      <dgm:prSet/>
      <dgm:spPr/>
      <dgm:t>
        <a:bodyPr/>
        <a:lstStyle/>
        <a:p>
          <a:endParaRPr lang="en-GB" sz="1200">
            <a:latin typeface="Arial" panose="020B0604020202020204" pitchFamily="34" charset="0"/>
            <a:cs typeface="Arial" panose="020B0604020202020204" pitchFamily="34" charset="0"/>
          </a:endParaRPr>
        </a:p>
      </dgm:t>
    </dgm:pt>
    <dgm:pt modelId="{7F253E9D-7955-4846-9E44-76F53D85C1FB}">
      <dgm:prSet custT="1"/>
      <dgm:spPr>
        <a:xfrm>
          <a:off x="4686679" y="1800006"/>
          <a:ext cx="1043333" cy="521666"/>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Education and engagement</a:t>
          </a:r>
        </a:p>
      </dgm:t>
    </dgm:pt>
    <dgm:pt modelId="{DFFE7A18-6AA6-4252-8E6B-C51B7EA0A063}" type="parTrans" cxnId="{6E995953-22C2-4A15-B1B9-0F42062EA3FD}">
      <dgm:prSet custT="1"/>
      <dgm:spPr>
        <a:xfrm>
          <a:off x="4269346" y="2047897"/>
          <a:ext cx="417333" cy="25883"/>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C3F0B4A-D54E-4404-A81B-4EA1D201AF25}" type="sibTrans" cxnId="{6E995953-22C2-4A15-B1B9-0F42062EA3FD}">
      <dgm:prSet/>
      <dgm:spPr/>
      <dgm:t>
        <a:bodyPr/>
        <a:lstStyle/>
        <a:p>
          <a:endParaRPr lang="en-GB" sz="1200">
            <a:latin typeface="Arial" panose="020B0604020202020204" pitchFamily="34" charset="0"/>
            <a:cs typeface="Arial" panose="020B0604020202020204" pitchFamily="34" charset="0"/>
          </a:endParaRPr>
        </a:p>
      </dgm:t>
    </dgm:pt>
    <dgm:pt modelId="{65C21032-2DFE-49EB-A1A1-6D0A8BB685E3}">
      <dgm:prSet custT="1"/>
      <dgm:spPr>
        <a:xfrm>
          <a:off x="4642932" y="2999840"/>
          <a:ext cx="1124932" cy="62765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Analysing reporting processes</a:t>
          </a:r>
        </a:p>
      </dgm:t>
    </dgm:pt>
    <dgm:pt modelId="{FF078928-C12A-4585-94C2-6B0C5677F072}" type="sibTrans" cxnId="{A92ACA53-0249-4C0E-BC78-66EE9C53D2BE}">
      <dgm:prSet/>
      <dgm:spPr/>
      <dgm:t>
        <a:bodyPr/>
        <a:lstStyle/>
        <a:p>
          <a:endParaRPr lang="en-GB" sz="1200">
            <a:latin typeface="Arial" panose="020B0604020202020204" pitchFamily="34" charset="0"/>
            <a:cs typeface="Arial" panose="020B0604020202020204" pitchFamily="34" charset="0"/>
          </a:endParaRPr>
        </a:p>
      </dgm:t>
    </dgm:pt>
    <dgm:pt modelId="{383F65B3-36DC-47CE-9CFF-D047A06BA1D1}" type="parTrans" cxnId="{A92ACA53-0249-4C0E-BC78-66EE9C53D2BE}">
      <dgm:prSet custT="1"/>
      <dgm:spPr>
        <a:xfrm>
          <a:off x="4225599" y="3300727"/>
          <a:ext cx="417333" cy="25883"/>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gm:spPr>
      <dgm:t>
        <a:bodyPr/>
        <a:lstStyle/>
        <a:p>
          <a:pPr>
            <a:buNone/>
          </a:pPr>
          <a:endPar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D2B87CB-4CC2-4B9C-99E1-6F4A44E854EA}" type="pres">
      <dgm:prSet presAssocID="{978F56B0-1F12-42F8-AFE5-74AF1A42A4FC}" presName="mainComposite" presStyleCnt="0">
        <dgm:presLayoutVars>
          <dgm:chPref val="1"/>
          <dgm:dir/>
          <dgm:animOne val="branch"/>
          <dgm:animLvl val="lvl"/>
          <dgm:resizeHandles val="exact"/>
        </dgm:presLayoutVars>
      </dgm:prSet>
      <dgm:spPr/>
    </dgm:pt>
    <dgm:pt modelId="{BCD430DC-CF7A-4B0F-A3BF-77CEE4B45F1C}" type="pres">
      <dgm:prSet presAssocID="{978F56B0-1F12-42F8-AFE5-74AF1A42A4FC}" presName="hierFlow" presStyleCnt="0"/>
      <dgm:spPr/>
    </dgm:pt>
    <dgm:pt modelId="{2EC50D23-57D7-435E-9212-7D55C3342BA3}" type="pres">
      <dgm:prSet presAssocID="{978F56B0-1F12-42F8-AFE5-74AF1A42A4FC}" presName="hierChild1" presStyleCnt="0">
        <dgm:presLayoutVars>
          <dgm:chPref val="1"/>
          <dgm:animOne val="branch"/>
          <dgm:animLvl val="lvl"/>
        </dgm:presLayoutVars>
      </dgm:prSet>
      <dgm:spPr/>
    </dgm:pt>
    <dgm:pt modelId="{EA33D1E9-C0B6-4859-88AB-CA3508A86795}" type="pres">
      <dgm:prSet presAssocID="{FAF4377A-D4F1-434D-9394-7E59717C97C6}" presName="Name17" presStyleCnt="0"/>
      <dgm:spPr/>
    </dgm:pt>
    <dgm:pt modelId="{63BE6511-CC12-445F-9FAC-608C898829A8}" type="pres">
      <dgm:prSet presAssocID="{FAF4377A-D4F1-434D-9394-7E59717C97C6}" presName="level1Shape" presStyleLbl="node0" presStyleIdx="0" presStyleCnt="1" custScaleY="253927" custLinFactNeighborX="-775" custLinFactNeighborY="-43570">
        <dgm:presLayoutVars>
          <dgm:chPref val="3"/>
        </dgm:presLayoutVars>
      </dgm:prSet>
      <dgm:spPr/>
    </dgm:pt>
    <dgm:pt modelId="{04E644A2-5CBB-4BC8-B23E-EF31524CCAB6}" type="pres">
      <dgm:prSet presAssocID="{FAF4377A-D4F1-434D-9394-7E59717C97C6}" presName="hierChild2" presStyleCnt="0"/>
      <dgm:spPr/>
    </dgm:pt>
    <dgm:pt modelId="{50A04C0B-5E1D-4504-82B3-0D6D2567B6BE}" type="pres">
      <dgm:prSet presAssocID="{BFA87FBF-336C-49BC-BC44-4B206F943FB9}" presName="Name25" presStyleLbl="parChTrans1D2" presStyleIdx="0" presStyleCnt="3"/>
      <dgm:spPr/>
    </dgm:pt>
    <dgm:pt modelId="{7E0366EA-2BD4-4E2F-A1A8-3500FF24D6C5}" type="pres">
      <dgm:prSet presAssocID="{BFA87FBF-336C-49BC-BC44-4B206F943FB9}" presName="connTx" presStyleLbl="parChTrans1D2" presStyleIdx="0" presStyleCnt="3"/>
      <dgm:spPr/>
    </dgm:pt>
    <dgm:pt modelId="{3522AC82-38EE-4BA2-BD99-2BC91A1AAB93}" type="pres">
      <dgm:prSet presAssocID="{666F8308-7D9D-41EC-8B8D-FE79022652C3}" presName="Name30" presStyleCnt="0"/>
      <dgm:spPr/>
    </dgm:pt>
    <dgm:pt modelId="{D16F407B-EC2F-45F1-B57A-F66F15A78982}" type="pres">
      <dgm:prSet presAssocID="{666F8308-7D9D-41EC-8B8D-FE79022652C3}" presName="level2Shape" presStyleLbl="node2" presStyleIdx="0" presStyleCnt="3" custScaleX="131422" custScaleY="272407" custLinFactNeighborX="-707" custLinFactNeighborY="-90265"/>
      <dgm:spPr/>
    </dgm:pt>
    <dgm:pt modelId="{12E46AF7-2A36-4966-869B-52CC27706AF5}" type="pres">
      <dgm:prSet presAssocID="{666F8308-7D9D-41EC-8B8D-FE79022652C3}" presName="hierChild3" presStyleCnt="0"/>
      <dgm:spPr/>
    </dgm:pt>
    <dgm:pt modelId="{D860F13E-6E59-4ED1-B68F-155B3C29A0EE}" type="pres">
      <dgm:prSet presAssocID="{802C600C-E1CC-4E73-8822-B19746F7812D}" presName="Name25" presStyleLbl="parChTrans1D3" presStyleIdx="0" presStyleCnt="6"/>
      <dgm:spPr/>
    </dgm:pt>
    <dgm:pt modelId="{28E3E1CC-02FA-4C69-9CC2-E0724E81B18E}" type="pres">
      <dgm:prSet presAssocID="{802C600C-E1CC-4E73-8822-B19746F7812D}" presName="connTx" presStyleLbl="parChTrans1D3" presStyleIdx="0" presStyleCnt="6"/>
      <dgm:spPr/>
    </dgm:pt>
    <dgm:pt modelId="{70F4FD69-D4C1-4BE6-BC2C-EDB71E940CA3}" type="pres">
      <dgm:prSet presAssocID="{2DE5CAE5-4E45-4B99-B63B-6E9453B3AA15}" presName="Name30" presStyleCnt="0"/>
      <dgm:spPr/>
    </dgm:pt>
    <dgm:pt modelId="{B40AB424-B964-4D7C-81F1-4C2225BCCA93}" type="pres">
      <dgm:prSet presAssocID="{2DE5CAE5-4E45-4B99-B63B-6E9453B3AA15}" presName="level2Shape" presStyleLbl="node3" presStyleIdx="0" presStyleCnt="6" custLinFactY="-17039" custLinFactNeighborX="-9265" custLinFactNeighborY="-100000"/>
      <dgm:spPr/>
    </dgm:pt>
    <dgm:pt modelId="{27B3AF06-6FB9-4CA5-8133-B096A7C74E70}" type="pres">
      <dgm:prSet presAssocID="{2DE5CAE5-4E45-4B99-B63B-6E9453B3AA15}" presName="hierChild3" presStyleCnt="0"/>
      <dgm:spPr/>
    </dgm:pt>
    <dgm:pt modelId="{FC091796-DDAD-440D-A7E8-465DB2391CEF}" type="pres">
      <dgm:prSet presAssocID="{5071FF45-01C4-422B-8852-C1B1DDA2D1C8}" presName="Name25" presStyleLbl="parChTrans1D4" presStyleIdx="0" presStyleCnt="6"/>
      <dgm:spPr/>
    </dgm:pt>
    <dgm:pt modelId="{2EED7C80-A928-47FB-B0A5-44CEFF1B58A3}" type="pres">
      <dgm:prSet presAssocID="{5071FF45-01C4-422B-8852-C1B1DDA2D1C8}" presName="connTx" presStyleLbl="parChTrans1D4" presStyleIdx="0" presStyleCnt="6"/>
      <dgm:spPr/>
    </dgm:pt>
    <dgm:pt modelId="{C41668C9-8187-45BD-AFFE-860A0F98FBC4}" type="pres">
      <dgm:prSet presAssocID="{8A6B5DA0-9114-4721-BCAC-8F7830BCFEAE}" presName="Name30" presStyleCnt="0"/>
      <dgm:spPr/>
    </dgm:pt>
    <dgm:pt modelId="{CE3BACBA-85B4-41D1-B5CD-1F1B53B18644}" type="pres">
      <dgm:prSet presAssocID="{8A6B5DA0-9114-4721-BCAC-8F7830BCFEAE}" presName="level2Shape" presStyleLbl="node4" presStyleIdx="0" presStyleCnt="6" custLinFactNeighborX="-8833" custLinFactNeighborY="-98061"/>
      <dgm:spPr/>
    </dgm:pt>
    <dgm:pt modelId="{FFA12964-9EFB-43EE-9EFD-2A685ACC7309}" type="pres">
      <dgm:prSet presAssocID="{8A6B5DA0-9114-4721-BCAC-8F7830BCFEAE}" presName="hierChild3" presStyleCnt="0"/>
      <dgm:spPr/>
    </dgm:pt>
    <dgm:pt modelId="{33857A2D-D97E-44B2-BAE3-E483343D2322}" type="pres">
      <dgm:prSet presAssocID="{ECD9E0DC-C978-4EA8-A551-2D295960E5B3}" presName="Name25" presStyleLbl="parChTrans1D3" presStyleIdx="1" presStyleCnt="6"/>
      <dgm:spPr/>
    </dgm:pt>
    <dgm:pt modelId="{E95A8097-3FD2-4793-A986-B65EB665D542}" type="pres">
      <dgm:prSet presAssocID="{ECD9E0DC-C978-4EA8-A551-2D295960E5B3}" presName="connTx" presStyleLbl="parChTrans1D3" presStyleIdx="1" presStyleCnt="6"/>
      <dgm:spPr/>
    </dgm:pt>
    <dgm:pt modelId="{EC42C13A-746D-49B8-A00B-6543BDA889C8}" type="pres">
      <dgm:prSet presAssocID="{707D879F-1990-4948-93A8-FDC33A917248}" presName="Name30" presStyleCnt="0"/>
      <dgm:spPr/>
    </dgm:pt>
    <dgm:pt modelId="{3B267AC3-54BF-4172-A305-63E26D0FD4A6}" type="pres">
      <dgm:prSet presAssocID="{707D879F-1990-4948-93A8-FDC33A917248}" presName="level2Shape" presStyleLbl="node3" presStyleIdx="1" presStyleCnt="6" custLinFactNeighborX="-1509" custLinFactNeighborY="-79752"/>
      <dgm:spPr/>
    </dgm:pt>
    <dgm:pt modelId="{5837C242-7567-4284-8D66-8C9CE0A296F8}" type="pres">
      <dgm:prSet presAssocID="{707D879F-1990-4948-93A8-FDC33A917248}" presName="hierChild3" presStyleCnt="0"/>
      <dgm:spPr/>
    </dgm:pt>
    <dgm:pt modelId="{212D2FC4-D3CB-41A9-80E5-F0F16BC0F99A}" type="pres">
      <dgm:prSet presAssocID="{0DC9D68E-3F09-492F-8E04-EB9921F347D8}" presName="Name25" presStyleLbl="parChTrans1D4" presStyleIdx="1" presStyleCnt="6"/>
      <dgm:spPr/>
    </dgm:pt>
    <dgm:pt modelId="{766B8E23-59F1-434C-BB76-0B20F183A21B}" type="pres">
      <dgm:prSet presAssocID="{0DC9D68E-3F09-492F-8E04-EB9921F347D8}" presName="connTx" presStyleLbl="parChTrans1D4" presStyleIdx="1" presStyleCnt="6"/>
      <dgm:spPr/>
    </dgm:pt>
    <dgm:pt modelId="{841A49F1-4226-40E8-9668-A5F901593B25}" type="pres">
      <dgm:prSet presAssocID="{EE9FBE01-EFD6-49DE-9664-0FEA945140D1}" presName="Name30" presStyleCnt="0"/>
      <dgm:spPr/>
    </dgm:pt>
    <dgm:pt modelId="{9C230E2F-870D-4952-8253-546BA4D2AB31}" type="pres">
      <dgm:prSet presAssocID="{EE9FBE01-EFD6-49DE-9664-0FEA945140D1}" presName="level2Shape" presStyleLbl="node4" presStyleIdx="1" presStyleCnt="6" custLinFactNeighborX="-9775" custLinFactNeighborY="-67969"/>
      <dgm:spPr/>
    </dgm:pt>
    <dgm:pt modelId="{1BD3459E-A945-4485-89EC-62CB4A10B0E3}" type="pres">
      <dgm:prSet presAssocID="{EE9FBE01-EFD6-49DE-9664-0FEA945140D1}" presName="hierChild3" presStyleCnt="0"/>
      <dgm:spPr/>
    </dgm:pt>
    <dgm:pt modelId="{F2C617A6-DB47-4C4D-AE45-769D2D892FB0}" type="pres">
      <dgm:prSet presAssocID="{B175C549-3128-4570-A888-A04412060E35}" presName="Name25" presStyleLbl="parChTrans1D2" presStyleIdx="1" presStyleCnt="3"/>
      <dgm:spPr/>
    </dgm:pt>
    <dgm:pt modelId="{1E9C4E09-4510-4FBC-BE82-9866F05B971D}" type="pres">
      <dgm:prSet presAssocID="{B175C549-3128-4570-A888-A04412060E35}" presName="connTx" presStyleLbl="parChTrans1D2" presStyleIdx="1" presStyleCnt="3"/>
      <dgm:spPr/>
    </dgm:pt>
    <dgm:pt modelId="{0520952F-F70E-44B8-A83D-0D8B6BB8BCA4}" type="pres">
      <dgm:prSet presAssocID="{EADAD3E6-CEEB-46FC-8FF5-2A3AB15F807E}" presName="Name30" presStyleCnt="0"/>
      <dgm:spPr/>
    </dgm:pt>
    <dgm:pt modelId="{F9213C01-2468-42FC-BA39-717455B4B6D7}" type="pres">
      <dgm:prSet presAssocID="{EADAD3E6-CEEB-46FC-8FF5-2A3AB15F807E}" presName="level2Shape" presStyleLbl="node2" presStyleIdx="1" presStyleCnt="3" custScaleX="107856" custScaleY="162610" custLinFactNeighborX="5840" custLinFactNeighborY="3938"/>
      <dgm:spPr/>
    </dgm:pt>
    <dgm:pt modelId="{F2591C5A-1DD6-43C3-912C-242D3021FBF9}" type="pres">
      <dgm:prSet presAssocID="{EADAD3E6-CEEB-46FC-8FF5-2A3AB15F807E}" presName="hierChild3" presStyleCnt="0"/>
      <dgm:spPr/>
    </dgm:pt>
    <dgm:pt modelId="{92A5586B-1149-4A8D-A265-654419F41EE2}" type="pres">
      <dgm:prSet presAssocID="{176CA1EB-1BA3-4D94-9DE4-BAD89C825CFB}" presName="Name25" presStyleLbl="parChTrans1D3" presStyleIdx="2" presStyleCnt="6"/>
      <dgm:spPr/>
    </dgm:pt>
    <dgm:pt modelId="{55BFFF1B-2DBF-4D6D-8B92-C13D29905EB1}" type="pres">
      <dgm:prSet presAssocID="{176CA1EB-1BA3-4D94-9DE4-BAD89C825CFB}" presName="connTx" presStyleLbl="parChTrans1D3" presStyleIdx="2" presStyleCnt="6"/>
      <dgm:spPr/>
    </dgm:pt>
    <dgm:pt modelId="{A670F800-DD15-42F0-96FA-082F58E17F5B}" type="pres">
      <dgm:prSet presAssocID="{343A1412-4D36-4617-B7C8-C7727CC383C2}" presName="Name30" presStyleCnt="0"/>
      <dgm:spPr/>
    </dgm:pt>
    <dgm:pt modelId="{CE3CF92D-FB4F-41DB-9C7F-EC57FFF2BFE7}" type="pres">
      <dgm:prSet presAssocID="{343A1412-4D36-4617-B7C8-C7727CC383C2}" presName="level2Shape" presStyleLbl="node3" presStyleIdx="2" presStyleCnt="6" custScaleX="115079" custScaleY="106982" custLinFactNeighborX="14301" custLinFactNeighborY="-21397"/>
      <dgm:spPr/>
    </dgm:pt>
    <dgm:pt modelId="{BDA9018C-6EE2-4DCF-8547-F47FA682E558}" type="pres">
      <dgm:prSet presAssocID="{343A1412-4D36-4617-B7C8-C7727CC383C2}" presName="hierChild3" presStyleCnt="0"/>
      <dgm:spPr/>
    </dgm:pt>
    <dgm:pt modelId="{6962F939-E949-45A0-AAB6-09B9270B647C}" type="pres">
      <dgm:prSet presAssocID="{EEDB771D-983C-4E62-BEB4-350EB50351F7}" presName="Name25" presStyleLbl="parChTrans1D4" presStyleIdx="2" presStyleCnt="6"/>
      <dgm:spPr/>
    </dgm:pt>
    <dgm:pt modelId="{031417A2-0574-48FF-8103-0DA9990756D0}" type="pres">
      <dgm:prSet presAssocID="{EEDB771D-983C-4E62-BEB4-350EB50351F7}" presName="connTx" presStyleLbl="parChTrans1D4" presStyleIdx="2" presStyleCnt="6"/>
      <dgm:spPr/>
    </dgm:pt>
    <dgm:pt modelId="{AF3BF10D-7A6A-4CEA-BF2F-16BCE422AE8B}" type="pres">
      <dgm:prSet presAssocID="{730782F2-9FA5-46CC-86A4-655170E95101}" presName="Name30" presStyleCnt="0"/>
      <dgm:spPr/>
    </dgm:pt>
    <dgm:pt modelId="{A8519399-206B-4425-AF26-141FF3845384}" type="pres">
      <dgm:prSet presAssocID="{730782F2-9FA5-46CC-86A4-655170E95101}" presName="level2Shape" presStyleLbl="node4" presStyleIdx="2" presStyleCnt="6" custScaleY="193147" custLinFactNeighborX="20905" custLinFactNeighborY="824"/>
      <dgm:spPr/>
    </dgm:pt>
    <dgm:pt modelId="{B8B4A6B8-A51C-4F4E-892B-A59F5BF5BD05}" type="pres">
      <dgm:prSet presAssocID="{730782F2-9FA5-46CC-86A4-655170E95101}" presName="hierChild3" presStyleCnt="0"/>
      <dgm:spPr/>
    </dgm:pt>
    <dgm:pt modelId="{9C5C9714-A599-42CB-8303-F01DEE3CF91C}" type="pres">
      <dgm:prSet presAssocID="{0F8643EB-1BED-42D4-B1E1-84406C60FA07}" presName="Name25" presStyleLbl="parChTrans1D3" presStyleIdx="3" presStyleCnt="6"/>
      <dgm:spPr/>
    </dgm:pt>
    <dgm:pt modelId="{D5BF1CFF-192C-4A52-BA8D-392BE5FEFC50}" type="pres">
      <dgm:prSet presAssocID="{0F8643EB-1BED-42D4-B1E1-84406C60FA07}" presName="connTx" presStyleLbl="parChTrans1D3" presStyleIdx="3" presStyleCnt="6"/>
      <dgm:spPr/>
    </dgm:pt>
    <dgm:pt modelId="{30F38A73-4EE7-4AFD-8142-4C93B2B85CCB}" type="pres">
      <dgm:prSet presAssocID="{AE5454AD-67C8-4C35-A7EA-B7346E62F79F}" presName="Name30" presStyleCnt="0"/>
      <dgm:spPr/>
    </dgm:pt>
    <dgm:pt modelId="{A8B5D09F-80BE-496A-87EF-D1B98CD58122}" type="pres">
      <dgm:prSet presAssocID="{AE5454AD-67C8-4C35-A7EA-B7346E62F79F}" presName="level2Shape" presStyleLbl="node3" presStyleIdx="3" presStyleCnt="6" custLinFactNeighborX="6546" custLinFactNeighborY="10106"/>
      <dgm:spPr/>
    </dgm:pt>
    <dgm:pt modelId="{DF68EFBA-4231-48BF-8F82-5711F69BBE94}" type="pres">
      <dgm:prSet presAssocID="{AE5454AD-67C8-4C35-A7EA-B7346E62F79F}" presName="hierChild3" presStyleCnt="0"/>
      <dgm:spPr/>
    </dgm:pt>
    <dgm:pt modelId="{D63B3B1E-4296-4F2D-B0F4-B7DC9B354427}" type="pres">
      <dgm:prSet presAssocID="{DFFE7A18-6AA6-4252-8E6B-C51B7EA0A063}" presName="Name25" presStyleLbl="parChTrans1D4" presStyleIdx="3" presStyleCnt="6"/>
      <dgm:spPr/>
    </dgm:pt>
    <dgm:pt modelId="{591811C2-0414-41AA-8F40-363EDAD6A986}" type="pres">
      <dgm:prSet presAssocID="{DFFE7A18-6AA6-4252-8E6B-C51B7EA0A063}" presName="connTx" presStyleLbl="parChTrans1D4" presStyleIdx="3" presStyleCnt="6"/>
      <dgm:spPr/>
    </dgm:pt>
    <dgm:pt modelId="{028AC73D-4335-4FC3-99A7-4A132E6A4DB5}" type="pres">
      <dgm:prSet presAssocID="{7F253E9D-7955-4846-9E44-76F53D85C1FB}" presName="Name30" presStyleCnt="0"/>
      <dgm:spPr/>
    </dgm:pt>
    <dgm:pt modelId="{FEE84280-FE6D-4671-814B-5BBAE66DE7F9}" type="pres">
      <dgm:prSet presAssocID="{7F253E9D-7955-4846-9E44-76F53D85C1FB}" presName="level2Shape" presStyleLbl="node4" presStyleIdx="3" presStyleCnt="6" custScaleX="117368" custScaleY="187506" custLinFactNeighborX="13791" custLinFactNeighborY="77298"/>
      <dgm:spPr/>
    </dgm:pt>
    <dgm:pt modelId="{E8ABB48C-C66A-4D1E-AA53-76C2981CE903}" type="pres">
      <dgm:prSet presAssocID="{7F253E9D-7955-4846-9E44-76F53D85C1FB}" presName="hierChild3" presStyleCnt="0"/>
      <dgm:spPr/>
    </dgm:pt>
    <dgm:pt modelId="{B392DE9C-B588-4E78-963B-F2E9BB171788}" type="pres">
      <dgm:prSet presAssocID="{D0EB577E-FD82-4B3A-B71F-05872785CDB7}" presName="Name25" presStyleLbl="parChTrans1D2" presStyleIdx="2" presStyleCnt="3"/>
      <dgm:spPr/>
    </dgm:pt>
    <dgm:pt modelId="{20DD6509-E4BE-45BE-AC67-4B909CE17533}" type="pres">
      <dgm:prSet presAssocID="{D0EB577E-FD82-4B3A-B71F-05872785CDB7}" presName="connTx" presStyleLbl="parChTrans1D2" presStyleIdx="2" presStyleCnt="3"/>
      <dgm:spPr/>
    </dgm:pt>
    <dgm:pt modelId="{CFF32AFF-A9D8-40BF-8995-656D19A6BF32}" type="pres">
      <dgm:prSet presAssocID="{A374B5F7-7BB8-47DD-9265-1C1966969548}" presName="Name30" presStyleCnt="0"/>
      <dgm:spPr/>
    </dgm:pt>
    <dgm:pt modelId="{7106869D-9A79-40F6-AD97-913C8D538279}" type="pres">
      <dgm:prSet presAssocID="{A374B5F7-7BB8-47DD-9265-1C1966969548}" presName="level2Shape" presStyleLbl="node2" presStyleIdx="2" presStyleCnt="3" custScaleX="133292" custScaleY="120580" custLinFactNeighborX="-18696" custLinFactNeighborY="-23068"/>
      <dgm:spPr/>
    </dgm:pt>
    <dgm:pt modelId="{3B444985-1319-4F37-B959-426EC4AAC5CC}" type="pres">
      <dgm:prSet presAssocID="{A374B5F7-7BB8-47DD-9265-1C1966969548}" presName="hierChild3" presStyleCnt="0"/>
      <dgm:spPr/>
    </dgm:pt>
    <dgm:pt modelId="{3B20A9D5-0635-491B-8E32-D126FA38BC64}" type="pres">
      <dgm:prSet presAssocID="{8E68F02C-E802-480D-B33A-4054706E016E}" presName="Name25" presStyleLbl="parChTrans1D3" presStyleIdx="4" presStyleCnt="6"/>
      <dgm:spPr/>
    </dgm:pt>
    <dgm:pt modelId="{EB031CC7-1E5A-44B3-B5C0-95672D6A288B}" type="pres">
      <dgm:prSet presAssocID="{8E68F02C-E802-480D-B33A-4054706E016E}" presName="connTx" presStyleLbl="parChTrans1D3" presStyleIdx="4" presStyleCnt="6"/>
      <dgm:spPr/>
    </dgm:pt>
    <dgm:pt modelId="{B91947B5-199A-43FE-9648-691B6C2785AC}" type="pres">
      <dgm:prSet presAssocID="{E51476F4-28CA-4887-B60D-FB9E88F4176E}" presName="Name30" presStyleCnt="0"/>
      <dgm:spPr/>
    </dgm:pt>
    <dgm:pt modelId="{281CABD0-8088-48F0-83FF-292BF0F87FA6}" type="pres">
      <dgm:prSet presAssocID="{E51476F4-28CA-4887-B60D-FB9E88F4176E}" presName="level2Shape" presStyleLbl="node3" presStyleIdx="4" presStyleCnt="6" custLinFactNeighborX="-3379" custLinFactNeighborY="50078"/>
      <dgm:spPr/>
    </dgm:pt>
    <dgm:pt modelId="{23532526-47DE-459A-BF75-A6494A799226}" type="pres">
      <dgm:prSet presAssocID="{E51476F4-28CA-4887-B60D-FB9E88F4176E}" presName="hierChild3" presStyleCnt="0"/>
      <dgm:spPr/>
    </dgm:pt>
    <dgm:pt modelId="{E6831821-AC4B-416E-93FA-A289648DD93B}" type="pres">
      <dgm:prSet presAssocID="{A0C3D379-750A-422F-850D-6116ACC07DD2}" presName="Name25" presStyleLbl="parChTrans1D4" presStyleIdx="4" presStyleCnt="6"/>
      <dgm:spPr/>
    </dgm:pt>
    <dgm:pt modelId="{6A6ECBEA-7A40-4793-ACF6-22D65E7057E9}" type="pres">
      <dgm:prSet presAssocID="{A0C3D379-750A-422F-850D-6116ACC07DD2}" presName="connTx" presStyleLbl="parChTrans1D4" presStyleIdx="4" presStyleCnt="6"/>
      <dgm:spPr/>
    </dgm:pt>
    <dgm:pt modelId="{325770D0-702C-4AFB-A620-CDF7B1465AF5}" type="pres">
      <dgm:prSet presAssocID="{C8424D74-8043-4CF0-B03A-A8FB27E7FF81}" presName="Name30" presStyleCnt="0"/>
      <dgm:spPr/>
    </dgm:pt>
    <dgm:pt modelId="{A3772EA8-57B1-43FF-A679-A9DF4CAC72E9}" type="pres">
      <dgm:prSet presAssocID="{C8424D74-8043-4CF0-B03A-A8FB27E7FF81}" presName="level2Shape" presStyleLbl="node4" presStyleIdx="4" presStyleCnt="6" custLinFactY="2174" custLinFactNeighborX="-15627" custLinFactNeighborY="100000"/>
      <dgm:spPr/>
    </dgm:pt>
    <dgm:pt modelId="{A6A954A9-2313-4B71-BAE9-4612F0883212}" type="pres">
      <dgm:prSet presAssocID="{C8424D74-8043-4CF0-B03A-A8FB27E7FF81}" presName="hierChild3" presStyleCnt="0"/>
      <dgm:spPr/>
    </dgm:pt>
    <dgm:pt modelId="{87E7E448-D89B-49E4-A1C5-161BF1B7C6C0}" type="pres">
      <dgm:prSet presAssocID="{F31D9800-1226-4B9B-BE2F-83A010707AC5}" presName="Name25" presStyleLbl="parChTrans1D3" presStyleIdx="5" presStyleCnt="6"/>
      <dgm:spPr/>
    </dgm:pt>
    <dgm:pt modelId="{8708C7C3-E77C-4D66-AC67-70F4F7568BFA}" type="pres">
      <dgm:prSet presAssocID="{F31D9800-1226-4B9B-BE2F-83A010707AC5}" presName="connTx" presStyleLbl="parChTrans1D3" presStyleIdx="5" presStyleCnt="6"/>
      <dgm:spPr/>
    </dgm:pt>
    <dgm:pt modelId="{63CBDBA2-B293-44AC-94E6-0ECF3A5FF866}" type="pres">
      <dgm:prSet presAssocID="{5ACDBCF5-6D53-4D5D-A3EF-E9900559EC52}" presName="Name30" presStyleCnt="0"/>
      <dgm:spPr/>
    </dgm:pt>
    <dgm:pt modelId="{44C52742-42B9-470A-9265-BFCBD83DD1FF}" type="pres">
      <dgm:prSet presAssocID="{5ACDBCF5-6D53-4D5D-A3EF-E9900559EC52}" presName="level2Shape" presStyleLbl="node3" presStyleIdx="5" presStyleCnt="6" custLinFactY="5356" custLinFactNeighborX="-11145" custLinFactNeighborY="100000"/>
      <dgm:spPr/>
    </dgm:pt>
    <dgm:pt modelId="{72C4E25F-5ECC-4B78-B383-2C6A117416A1}" type="pres">
      <dgm:prSet presAssocID="{5ACDBCF5-6D53-4D5D-A3EF-E9900559EC52}" presName="hierChild3" presStyleCnt="0"/>
      <dgm:spPr/>
    </dgm:pt>
    <dgm:pt modelId="{165BB8E2-C6EE-450A-9F6B-5F034D6C7322}" type="pres">
      <dgm:prSet presAssocID="{383F65B3-36DC-47CE-9CFF-D047A06BA1D1}" presName="Name25" presStyleLbl="parChTrans1D4" presStyleIdx="5" presStyleCnt="6"/>
      <dgm:spPr/>
    </dgm:pt>
    <dgm:pt modelId="{072EE86D-CD54-41BB-833E-85932D0A32A1}" type="pres">
      <dgm:prSet presAssocID="{383F65B3-36DC-47CE-9CFF-D047A06BA1D1}" presName="connTx" presStyleLbl="parChTrans1D4" presStyleIdx="5" presStyleCnt="6"/>
      <dgm:spPr/>
    </dgm:pt>
    <dgm:pt modelId="{96BF4BC3-A223-4F34-8D90-544231B6CF5E}" type="pres">
      <dgm:prSet presAssocID="{65C21032-2DFE-49EB-A1A1-6D0A8BB685E3}" presName="Name30" presStyleCnt="0"/>
      <dgm:spPr/>
    </dgm:pt>
    <dgm:pt modelId="{DEE1BA2F-DDE0-4B47-BC16-5A8BAE9BAB95}" type="pres">
      <dgm:prSet presAssocID="{65C21032-2DFE-49EB-A1A1-6D0A8BB685E3}" presName="level2Shape" presStyleLbl="node4" presStyleIdx="5" presStyleCnt="6" custScaleX="107821" custScaleY="120318" custLinFactY="65515" custLinFactNeighborX="-11612" custLinFactNeighborY="100000"/>
      <dgm:spPr/>
    </dgm:pt>
    <dgm:pt modelId="{7AAD4866-FD78-4E60-9B73-95B2E1654153}" type="pres">
      <dgm:prSet presAssocID="{65C21032-2DFE-49EB-A1A1-6D0A8BB685E3}" presName="hierChild3" presStyleCnt="0"/>
      <dgm:spPr/>
    </dgm:pt>
    <dgm:pt modelId="{7EF2B120-44E9-450C-9E83-EB618A178C7F}" type="pres">
      <dgm:prSet presAssocID="{978F56B0-1F12-42F8-AFE5-74AF1A42A4FC}" presName="bgShapesFlow" presStyleCnt="0"/>
      <dgm:spPr/>
    </dgm:pt>
  </dgm:ptLst>
  <dgm:cxnLst>
    <dgm:cxn modelId="{865D9F00-7782-40B4-BBEE-F4F2A474D9B6}" type="presOf" srcId="{0F8643EB-1BED-42D4-B1E1-84406C60FA07}" destId="{9C5C9714-A599-42CB-8303-F01DEE3CF91C}" srcOrd="0" destOrd="0" presId="urn:microsoft.com/office/officeart/2005/8/layout/hierarchy5"/>
    <dgm:cxn modelId="{BDAC1D07-9C1A-4AE1-9CD8-72CC3C29CAA7}" srcId="{666F8308-7D9D-41EC-8B8D-FE79022652C3}" destId="{2DE5CAE5-4E45-4B99-B63B-6E9453B3AA15}" srcOrd="0" destOrd="0" parTransId="{802C600C-E1CC-4E73-8822-B19746F7812D}" sibTransId="{2340E61D-6824-4328-91EB-05B41DB44802}"/>
    <dgm:cxn modelId="{112A9908-EB4A-4A84-B189-A742A31D73B3}" type="presOf" srcId="{FAF4377A-D4F1-434D-9394-7E59717C97C6}" destId="{63BE6511-CC12-445F-9FAC-608C898829A8}" srcOrd="0" destOrd="0" presId="urn:microsoft.com/office/officeart/2005/8/layout/hierarchy5"/>
    <dgm:cxn modelId="{DAD1B510-7385-4B8B-A5B0-8B0E207A54E5}" type="presOf" srcId="{A374B5F7-7BB8-47DD-9265-1C1966969548}" destId="{7106869D-9A79-40F6-AD97-913C8D538279}" srcOrd="0" destOrd="0" presId="urn:microsoft.com/office/officeart/2005/8/layout/hierarchy5"/>
    <dgm:cxn modelId="{D46B9812-3B78-4487-A95F-F11B12E08B3E}" srcId="{A374B5F7-7BB8-47DD-9265-1C1966969548}" destId="{E51476F4-28CA-4887-B60D-FB9E88F4176E}" srcOrd="0" destOrd="0" parTransId="{8E68F02C-E802-480D-B33A-4054706E016E}" sibTransId="{8A9AB2C7-A324-457F-B73E-CFFDAADFA1F2}"/>
    <dgm:cxn modelId="{826E3114-7CEA-479F-923F-615C383D94B2}" srcId="{EADAD3E6-CEEB-46FC-8FF5-2A3AB15F807E}" destId="{343A1412-4D36-4617-B7C8-C7727CC383C2}" srcOrd="0" destOrd="0" parTransId="{176CA1EB-1BA3-4D94-9DE4-BAD89C825CFB}" sibTransId="{14ED77CD-A19E-4CD8-BAA8-27E67236F32D}"/>
    <dgm:cxn modelId="{B555B415-9F74-48AD-8370-3266135F7FD5}" srcId="{EADAD3E6-CEEB-46FC-8FF5-2A3AB15F807E}" destId="{AE5454AD-67C8-4C35-A7EA-B7346E62F79F}" srcOrd="1" destOrd="0" parTransId="{0F8643EB-1BED-42D4-B1E1-84406C60FA07}" sibTransId="{9EFE013A-0697-429A-9F5A-404554BE4FED}"/>
    <dgm:cxn modelId="{10EB2217-86E4-4D15-B5D6-3FD14B6BA6CC}" type="presOf" srcId="{BFA87FBF-336C-49BC-BC44-4B206F943FB9}" destId="{50A04C0B-5E1D-4504-82B3-0D6D2567B6BE}" srcOrd="0" destOrd="0" presId="urn:microsoft.com/office/officeart/2005/8/layout/hierarchy5"/>
    <dgm:cxn modelId="{9B96BC1B-4672-4FBA-B95A-9763B9ED710B}" type="presOf" srcId="{EE9FBE01-EFD6-49DE-9664-0FEA945140D1}" destId="{9C230E2F-870D-4952-8253-546BA4D2AB31}" srcOrd="0" destOrd="0" presId="urn:microsoft.com/office/officeart/2005/8/layout/hierarchy5"/>
    <dgm:cxn modelId="{171C6A1C-024D-4B95-BAD2-887AF5286C6F}" type="presOf" srcId="{802C600C-E1CC-4E73-8822-B19746F7812D}" destId="{D860F13E-6E59-4ED1-B68F-155B3C29A0EE}" srcOrd="0" destOrd="0" presId="urn:microsoft.com/office/officeart/2005/8/layout/hierarchy5"/>
    <dgm:cxn modelId="{329B6E1C-FD73-4F61-987F-92E169C8FF8A}" srcId="{2DE5CAE5-4E45-4B99-B63B-6E9453B3AA15}" destId="{8A6B5DA0-9114-4721-BCAC-8F7830BCFEAE}" srcOrd="0" destOrd="0" parTransId="{5071FF45-01C4-422B-8852-C1B1DDA2D1C8}" sibTransId="{8FB3F63F-4F3F-4DDC-9ADB-96C60F69902B}"/>
    <dgm:cxn modelId="{FC29381E-A020-41A0-A0A2-C70317E271EF}" type="presOf" srcId="{730782F2-9FA5-46CC-86A4-655170E95101}" destId="{A8519399-206B-4425-AF26-141FF3845384}" srcOrd="0" destOrd="0" presId="urn:microsoft.com/office/officeart/2005/8/layout/hierarchy5"/>
    <dgm:cxn modelId="{41F3422B-0D08-4A1D-B458-CF02EFB232C3}" srcId="{666F8308-7D9D-41EC-8B8D-FE79022652C3}" destId="{707D879F-1990-4948-93A8-FDC33A917248}" srcOrd="1" destOrd="0" parTransId="{ECD9E0DC-C978-4EA8-A551-2D295960E5B3}" sibTransId="{2F083CFE-6729-4587-B704-E78B20EA1B79}"/>
    <dgm:cxn modelId="{2FB5233A-F022-47D6-ACA7-860D9CA084E2}" type="presOf" srcId="{7F253E9D-7955-4846-9E44-76F53D85C1FB}" destId="{FEE84280-FE6D-4671-814B-5BBAE66DE7F9}" srcOrd="0" destOrd="0" presId="urn:microsoft.com/office/officeart/2005/8/layout/hierarchy5"/>
    <dgm:cxn modelId="{07F44E3C-2AB4-497A-8D85-74A80D0E5C8C}" type="presOf" srcId="{D0EB577E-FD82-4B3A-B71F-05872785CDB7}" destId="{B392DE9C-B588-4E78-963B-F2E9BB171788}" srcOrd="0" destOrd="0" presId="urn:microsoft.com/office/officeart/2005/8/layout/hierarchy5"/>
    <dgm:cxn modelId="{D879075D-46D3-41E4-8A9E-114E4767CC2C}" type="presOf" srcId="{A0C3D379-750A-422F-850D-6116ACC07DD2}" destId="{E6831821-AC4B-416E-93FA-A289648DD93B}" srcOrd="0" destOrd="0" presId="urn:microsoft.com/office/officeart/2005/8/layout/hierarchy5"/>
    <dgm:cxn modelId="{2321E45D-2DD4-4207-BE7E-D7DCCA8D65AD}" srcId="{FAF4377A-D4F1-434D-9394-7E59717C97C6}" destId="{EADAD3E6-CEEB-46FC-8FF5-2A3AB15F807E}" srcOrd="1" destOrd="0" parTransId="{B175C549-3128-4570-A888-A04412060E35}" sibTransId="{C18CA027-1D5F-4C42-B8BA-7408FC958E46}"/>
    <dgm:cxn modelId="{3947465E-358F-4CA4-84CF-B2C43400F53E}" type="presOf" srcId="{B175C549-3128-4570-A888-A04412060E35}" destId="{F2C617A6-DB47-4C4D-AE45-769D2D892FB0}" srcOrd="0" destOrd="0" presId="urn:microsoft.com/office/officeart/2005/8/layout/hierarchy5"/>
    <dgm:cxn modelId="{EFDA3441-5F19-4EA9-A57B-18789094FFD8}" type="presOf" srcId="{EADAD3E6-CEEB-46FC-8FF5-2A3AB15F807E}" destId="{F9213C01-2468-42FC-BA39-717455B4B6D7}" srcOrd="0" destOrd="0" presId="urn:microsoft.com/office/officeart/2005/8/layout/hierarchy5"/>
    <dgm:cxn modelId="{87CE9F65-2B9B-4464-AD8D-3FD1E4C34A3D}" srcId="{707D879F-1990-4948-93A8-FDC33A917248}" destId="{EE9FBE01-EFD6-49DE-9664-0FEA945140D1}" srcOrd="0" destOrd="0" parTransId="{0DC9D68E-3F09-492F-8E04-EB9921F347D8}" sibTransId="{FE9A289A-D45E-4AAD-AB49-030EDE1BA519}"/>
    <dgm:cxn modelId="{DC00C666-1801-4177-AB0C-CB457A5D70AE}" type="presOf" srcId="{0DC9D68E-3F09-492F-8E04-EB9921F347D8}" destId="{212D2FC4-D3CB-41A9-80E5-F0F16BC0F99A}" srcOrd="0" destOrd="0" presId="urn:microsoft.com/office/officeart/2005/8/layout/hierarchy5"/>
    <dgm:cxn modelId="{8ADD1448-76C0-4301-8F6B-399AB949A89B}" type="presOf" srcId="{E51476F4-28CA-4887-B60D-FB9E88F4176E}" destId="{281CABD0-8088-48F0-83FF-292BF0F87FA6}" srcOrd="0" destOrd="0" presId="urn:microsoft.com/office/officeart/2005/8/layout/hierarchy5"/>
    <dgm:cxn modelId="{C4918B68-643A-47A9-8471-3804F83E5A32}" type="presOf" srcId="{5071FF45-01C4-422B-8852-C1B1DDA2D1C8}" destId="{2EED7C80-A928-47FB-B0A5-44CEFF1B58A3}" srcOrd="1" destOrd="0" presId="urn:microsoft.com/office/officeart/2005/8/layout/hierarchy5"/>
    <dgm:cxn modelId="{1DC05E6D-FE76-4F0E-9C4B-439256DF78E6}" srcId="{FAF4377A-D4F1-434D-9394-7E59717C97C6}" destId="{666F8308-7D9D-41EC-8B8D-FE79022652C3}" srcOrd="0" destOrd="0" parTransId="{BFA87FBF-336C-49BC-BC44-4B206F943FB9}" sibTransId="{E15F36DD-BDC7-49C7-A78D-34CD32E5E20E}"/>
    <dgm:cxn modelId="{4A016973-974D-4CBD-A141-E34D66186DB4}" type="presOf" srcId="{EEDB771D-983C-4E62-BEB4-350EB50351F7}" destId="{031417A2-0574-48FF-8103-0DA9990756D0}" srcOrd="1" destOrd="0" presId="urn:microsoft.com/office/officeart/2005/8/layout/hierarchy5"/>
    <dgm:cxn modelId="{6E995953-22C2-4A15-B1B9-0F42062EA3FD}" srcId="{AE5454AD-67C8-4C35-A7EA-B7346E62F79F}" destId="{7F253E9D-7955-4846-9E44-76F53D85C1FB}" srcOrd="0" destOrd="0" parTransId="{DFFE7A18-6AA6-4252-8E6B-C51B7EA0A063}" sibTransId="{FC3F0B4A-D54E-4404-A81B-4EA1D201AF25}"/>
    <dgm:cxn modelId="{A92ACA53-0249-4C0E-BC78-66EE9C53D2BE}" srcId="{5ACDBCF5-6D53-4D5D-A3EF-E9900559EC52}" destId="{65C21032-2DFE-49EB-A1A1-6D0A8BB685E3}" srcOrd="0" destOrd="0" parTransId="{383F65B3-36DC-47CE-9CFF-D047A06BA1D1}" sibTransId="{FF078928-C12A-4585-94C2-6B0C5677F072}"/>
    <dgm:cxn modelId="{89169C54-EFBE-40BC-9A2B-18DB561F82AD}" type="presOf" srcId="{DFFE7A18-6AA6-4252-8E6B-C51B7EA0A063}" destId="{D63B3B1E-4296-4F2D-B0F4-B7DC9B354427}" srcOrd="0" destOrd="0" presId="urn:microsoft.com/office/officeart/2005/8/layout/hierarchy5"/>
    <dgm:cxn modelId="{77FA4755-0BD8-4FC3-9AFF-F727299A9C70}" type="presOf" srcId="{C8424D74-8043-4CF0-B03A-A8FB27E7FF81}" destId="{A3772EA8-57B1-43FF-A679-A9DF4CAC72E9}" srcOrd="0" destOrd="0" presId="urn:microsoft.com/office/officeart/2005/8/layout/hierarchy5"/>
    <dgm:cxn modelId="{E2072057-053F-421F-A93B-1A557048C4C4}" type="presOf" srcId="{EEDB771D-983C-4E62-BEB4-350EB50351F7}" destId="{6962F939-E949-45A0-AAB6-09B9270B647C}" srcOrd="0" destOrd="0" presId="urn:microsoft.com/office/officeart/2005/8/layout/hierarchy5"/>
    <dgm:cxn modelId="{A46DBA59-62A7-4E7C-ACCE-BCAFC9E60A03}" type="presOf" srcId="{343A1412-4D36-4617-B7C8-C7727CC383C2}" destId="{CE3CF92D-FB4F-41DB-9C7F-EC57FFF2BFE7}" srcOrd="0" destOrd="0" presId="urn:microsoft.com/office/officeart/2005/8/layout/hierarchy5"/>
    <dgm:cxn modelId="{E95DD15A-22CD-43FB-9AE0-6C06F5A1FBEB}" type="presOf" srcId="{5ACDBCF5-6D53-4D5D-A3EF-E9900559EC52}" destId="{44C52742-42B9-470A-9265-BFCBD83DD1FF}" srcOrd="0" destOrd="0" presId="urn:microsoft.com/office/officeart/2005/8/layout/hierarchy5"/>
    <dgm:cxn modelId="{69892385-A311-44F3-AFD6-4CE3083A4E4A}" srcId="{E51476F4-28CA-4887-B60D-FB9E88F4176E}" destId="{C8424D74-8043-4CF0-B03A-A8FB27E7FF81}" srcOrd="0" destOrd="0" parTransId="{A0C3D379-750A-422F-850D-6116ACC07DD2}" sibTransId="{D72160E5-6E3E-4A37-9439-4105FC143BF5}"/>
    <dgm:cxn modelId="{070D9A86-7FFD-4D1F-AE2C-9DCDB0E87716}" srcId="{A374B5F7-7BB8-47DD-9265-1C1966969548}" destId="{5ACDBCF5-6D53-4D5D-A3EF-E9900559EC52}" srcOrd="1" destOrd="0" parTransId="{F31D9800-1226-4B9B-BE2F-83A010707AC5}" sibTransId="{4145970B-3AFD-45C0-9078-7CC361FDB06C}"/>
    <dgm:cxn modelId="{4A23878A-9454-4C3A-AC99-07EAC302CE72}" type="presOf" srcId="{ECD9E0DC-C978-4EA8-A551-2D295960E5B3}" destId="{E95A8097-3FD2-4793-A986-B65EB665D542}" srcOrd="1" destOrd="0" presId="urn:microsoft.com/office/officeart/2005/8/layout/hierarchy5"/>
    <dgm:cxn modelId="{A39D038C-E2AE-474F-9ECE-D04C2607374B}" type="presOf" srcId="{AE5454AD-67C8-4C35-A7EA-B7346E62F79F}" destId="{A8B5D09F-80BE-496A-87EF-D1B98CD58122}" srcOrd="0" destOrd="0" presId="urn:microsoft.com/office/officeart/2005/8/layout/hierarchy5"/>
    <dgm:cxn modelId="{7228378D-00DE-4B8D-AAAD-8B3FA41020E7}" type="presOf" srcId="{176CA1EB-1BA3-4D94-9DE4-BAD89C825CFB}" destId="{55BFFF1B-2DBF-4D6D-8B92-C13D29905EB1}" srcOrd="1" destOrd="0" presId="urn:microsoft.com/office/officeart/2005/8/layout/hierarchy5"/>
    <dgm:cxn modelId="{AD7F6B9D-8D2C-43C0-97B9-CBE211D35948}" type="presOf" srcId="{383F65B3-36DC-47CE-9CFF-D047A06BA1D1}" destId="{165BB8E2-C6EE-450A-9F6B-5F034D6C7322}" srcOrd="0" destOrd="0" presId="urn:microsoft.com/office/officeart/2005/8/layout/hierarchy5"/>
    <dgm:cxn modelId="{1D1607A0-7313-4E1D-91C2-0156EFB2696D}" type="presOf" srcId="{383F65B3-36DC-47CE-9CFF-D047A06BA1D1}" destId="{072EE86D-CD54-41BB-833E-85932D0A32A1}" srcOrd="1" destOrd="0" presId="urn:microsoft.com/office/officeart/2005/8/layout/hierarchy5"/>
    <dgm:cxn modelId="{E8FB5FA4-CB9C-4B05-98A7-E5AE97A6ADAC}" type="presOf" srcId="{666F8308-7D9D-41EC-8B8D-FE79022652C3}" destId="{D16F407B-EC2F-45F1-B57A-F66F15A78982}" srcOrd="0" destOrd="0" presId="urn:microsoft.com/office/officeart/2005/8/layout/hierarchy5"/>
    <dgm:cxn modelId="{D23EA8A4-127A-473B-9C8E-6F72E1C46A76}" type="presOf" srcId="{707D879F-1990-4948-93A8-FDC33A917248}" destId="{3B267AC3-54BF-4172-A305-63E26D0FD4A6}" srcOrd="0" destOrd="0" presId="urn:microsoft.com/office/officeart/2005/8/layout/hierarchy5"/>
    <dgm:cxn modelId="{E1E06EA7-6279-4A40-AF74-D550D7C3CC7D}" type="presOf" srcId="{802C600C-E1CC-4E73-8822-B19746F7812D}" destId="{28E3E1CC-02FA-4C69-9CC2-E0724E81B18E}" srcOrd="1" destOrd="0" presId="urn:microsoft.com/office/officeart/2005/8/layout/hierarchy5"/>
    <dgm:cxn modelId="{A1E97FA9-CB8D-4832-97E9-ECF2E5CE34C3}" type="presOf" srcId="{0F8643EB-1BED-42D4-B1E1-84406C60FA07}" destId="{D5BF1CFF-192C-4A52-BA8D-392BE5FEFC50}" srcOrd="1" destOrd="0" presId="urn:microsoft.com/office/officeart/2005/8/layout/hierarchy5"/>
    <dgm:cxn modelId="{93E772AC-5829-4ADA-A3BF-FF25AC5483B6}" type="presOf" srcId="{0DC9D68E-3F09-492F-8E04-EB9921F347D8}" destId="{766B8E23-59F1-434C-BB76-0B20F183A21B}" srcOrd="1" destOrd="0" presId="urn:microsoft.com/office/officeart/2005/8/layout/hierarchy5"/>
    <dgm:cxn modelId="{78EB05AF-3CE2-4EA6-8289-9814A2B69B0C}" type="presOf" srcId="{A0C3D379-750A-422F-850D-6116ACC07DD2}" destId="{6A6ECBEA-7A40-4793-ACF6-22D65E7057E9}" srcOrd="1" destOrd="0" presId="urn:microsoft.com/office/officeart/2005/8/layout/hierarchy5"/>
    <dgm:cxn modelId="{71861AB2-CA2A-465E-8707-0E5AD0BB23B1}" type="presOf" srcId="{D0EB577E-FD82-4B3A-B71F-05872785CDB7}" destId="{20DD6509-E4BE-45BE-AC67-4B909CE17533}" srcOrd="1" destOrd="0" presId="urn:microsoft.com/office/officeart/2005/8/layout/hierarchy5"/>
    <dgm:cxn modelId="{4853ACB6-3DE2-44F8-9AB1-05964E66B216}" type="presOf" srcId="{176CA1EB-1BA3-4D94-9DE4-BAD89C825CFB}" destId="{92A5586B-1149-4A8D-A265-654419F41EE2}" srcOrd="0" destOrd="0" presId="urn:microsoft.com/office/officeart/2005/8/layout/hierarchy5"/>
    <dgm:cxn modelId="{327158B7-2FF4-4938-A9FA-C35DA5BD425D}" type="presOf" srcId="{978F56B0-1F12-42F8-AFE5-74AF1A42A4FC}" destId="{9D2B87CB-4CC2-4B9C-99E1-6F4A44E854EA}" srcOrd="0" destOrd="0" presId="urn:microsoft.com/office/officeart/2005/8/layout/hierarchy5"/>
    <dgm:cxn modelId="{389FB2BD-99BC-488A-9CE7-6FB5902CC20A}" type="presOf" srcId="{ECD9E0DC-C978-4EA8-A551-2D295960E5B3}" destId="{33857A2D-D97E-44B2-BAE3-E483343D2322}" srcOrd="0" destOrd="0" presId="urn:microsoft.com/office/officeart/2005/8/layout/hierarchy5"/>
    <dgm:cxn modelId="{B93D9CC4-5B8F-4454-A38D-BBFD6E1686DB}" type="presOf" srcId="{65C21032-2DFE-49EB-A1A1-6D0A8BB685E3}" destId="{DEE1BA2F-DDE0-4B47-BC16-5A8BAE9BAB95}" srcOrd="0" destOrd="0" presId="urn:microsoft.com/office/officeart/2005/8/layout/hierarchy5"/>
    <dgm:cxn modelId="{A081FDC6-6DB3-4738-9AC0-FBBBF0C28E94}" type="presOf" srcId="{F31D9800-1226-4B9B-BE2F-83A010707AC5}" destId="{8708C7C3-E77C-4D66-AC67-70F4F7568BFA}" srcOrd="1" destOrd="0" presId="urn:microsoft.com/office/officeart/2005/8/layout/hierarchy5"/>
    <dgm:cxn modelId="{8815B4C7-D6D8-44B6-89A6-D43528F3AE02}" srcId="{FAF4377A-D4F1-434D-9394-7E59717C97C6}" destId="{A374B5F7-7BB8-47DD-9265-1C1966969548}" srcOrd="2" destOrd="0" parTransId="{D0EB577E-FD82-4B3A-B71F-05872785CDB7}" sibTransId="{DDF75288-11E9-43A1-8B10-1E2CA513EA34}"/>
    <dgm:cxn modelId="{C0781FCB-A080-4AE5-B8DF-1FFABDDC11F8}" srcId="{343A1412-4D36-4617-B7C8-C7727CC383C2}" destId="{730782F2-9FA5-46CC-86A4-655170E95101}" srcOrd="0" destOrd="0" parTransId="{EEDB771D-983C-4E62-BEB4-350EB50351F7}" sibTransId="{EC23FCFA-C430-4D50-9890-CFEB3A1DAADA}"/>
    <dgm:cxn modelId="{029DB2CF-CADB-4029-BC4B-2306894502C9}" type="presOf" srcId="{B175C549-3128-4570-A888-A04412060E35}" destId="{1E9C4E09-4510-4FBC-BE82-9866F05B971D}" srcOrd="1" destOrd="0" presId="urn:microsoft.com/office/officeart/2005/8/layout/hierarchy5"/>
    <dgm:cxn modelId="{7D2304D0-B09D-4D63-92CE-9474A427B628}" type="presOf" srcId="{DFFE7A18-6AA6-4252-8E6B-C51B7EA0A063}" destId="{591811C2-0414-41AA-8F40-363EDAD6A986}" srcOrd="1" destOrd="0" presId="urn:microsoft.com/office/officeart/2005/8/layout/hierarchy5"/>
    <dgm:cxn modelId="{4647A2D0-78A7-4220-A3B5-D8130EAC1E6C}" type="presOf" srcId="{8E68F02C-E802-480D-B33A-4054706E016E}" destId="{3B20A9D5-0635-491B-8E32-D126FA38BC64}" srcOrd="0" destOrd="0" presId="urn:microsoft.com/office/officeart/2005/8/layout/hierarchy5"/>
    <dgm:cxn modelId="{919A88DA-D758-41D4-A096-DA492ECC1A79}" type="presOf" srcId="{8A6B5DA0-9114-4721-BCAC-8F7830BCFEAE}" destId="{CE3BACBA-85B4-41D1-B5CD-1F1B53B18644}" srcOrd="0" destOrd="0" presId="urn:microsoft.com/office/officeart/2005/8/layout/hierarchy5"/>
    <dgm:cxn modelId="{A6D593E0-739A-4151-A75D-B6E63D7C66BD}" type="presOf" srcId="{8E68F02C-E802-480D-B33A-4054706E016E}" destId="{EB031CC7-1E5A-44B3-B5C0-95672D6A288B}" srcOrd="1" destOrd="0" presId="urn:microsoft.com/office/officeart/2005/8/layout/hierarchy5"/>
    <dgm:cxn modelId="{6B8579E9-CDFC-4815-9A9D-528645CE2F5D}" srcId="{978F56B0-1F12-42F8-AFE5-74AF1A42A4FC}" destId="{FAF4377A-D4F1-434D-9394-7E59717C97C6}" srcOrd="0" destOrd="0" parTransId="{0242AA18-A6F2-4687-99C6-FBB8798051A7}" sibTransId="{F513E61D-D90B-456A-A66E-A9DCE0CFF651}"/>
    <dgm:cxn modelId="{FD3184EB-C8DA-43E3-BCFF-D175983EC744}" type="presOf" srcId="{F31D9800-1226-4B9B-BE2F-83A010707AC5}" destId="{87E7E448-D89B-49E4-A1C5-161BF1B7C6C0}" srcOrd="0" destOrd="0" presId="urn:microsoft.com/office/officeart/2005/8/layout/hierarchy5"/>
    <dgm:cxn modelId="{7E99FAED-3F2F-429D-9E23-25DC67E16429}" type="presOf" srcId="{5071FF45-01C4-422B-8852-C1B1DDA2D1C8}" destId="{FC091796-DDAD-440D-A7E8-465DB2391CEF}" srcOrd="0" destOrd="0" presId="urn:microsoft.com/office/officeart/2005/8/layout/hierarchy5"/>
    <dgm:cxn modelId="{225725EF-E9E7-4A64-B797-95A043BAADB5}" type="presOf" srcId="{2DE5CAE5-4E45-4B99-B63B-6E9453B3AA15}" destId="{B40AB424-B964-4D7C-81F1-4C2225BCCA93}" srcOrd="0" destOrd="0" presId="urn:microsoft.com/office/officeart/2005/8/layout/hierarchy5"/>
    <dgm:cxn modelId="{2B2E5AF8-3C6F-44AE-96FF-D652925310FD}" type="presOf" srcId="{BFA87FBF-336C-49BC-BC44-4B206F943FB9}" destId="{7E0366EA-2BD4-4E2F-A1A8-3500FF24D6C5}" srcOrd="1" destOrd="0" presId="urn:microsoft.com/office/officeart/2005/8/layout/hierarchy5"/>
    <dgm:cxn modelId="{8EB8BB67-538E-44E3-A6E7-18B420607C32}" type="presParOf" srcId="{9D2B87CB-4CC2-4B9C-99E1-6F4A44E854EA}" destId="{BCD430DC-CF7A-4B0F-A3BF-77CEE4B45F1C}" srcOrd="0" destOrd="0" presId="urn:microsoft.com/office/officeart/2005/8/layout/hierarchy5"/>
    <dgm:cxn modelId="{23F5452B-5B82-4ECE-9DB0-DC4A387C2B3C}" type="presParOf" srcId="{BCD430DC-CF7A-4B0F-A3BF-77CEE4B45F1C}" destId="{2EC50D23-57D7-435E-9212-7D55C3342BA3}" srcOrd="0" destOrd="0" presId="urn:microsoft.com/office/officeart/2005/8/layout/hierarchy5"/>
    <dgm:cxn modelId="{0A4ACC23-C74B-4847-AA31-27C524E23CED}" type="presParOf" srcId="{2EC50D23-57D7-435E-9212-7D55C3342BA3}" destId="{EA33D1E9-C0B6-4859-88AB-CA3508A86795}" srcOrd="0" destOrd="0" presId="urn:microsoft.com/office/officeart/2005/8/layout/hierarchy5"/>
    <dgm:cxn modelId="{47EB29EF-5C66-497B-BB2B-489CDC2389EA}" type="presParOf" srcId="{EA33D1E9-C0B6-4859-88AB-CA3508A86795}" destId="{63BE6511-CC12-445F-9FAC-608C898829A8}" srcOrd="0" destOrd="0" presId="urn:microsoft.com/office/officeart/2005/8/layout/hierarchy5"/>
    <dgm:cxn modelId="{70D5EAC8-6DCA-42F3-932D-21393F753B23}" type="presParOf" srcId="{EA33D1E9-C0B6-4859-88AB-CA3508A86795}" destId="{04E644A2-5CBB-4BC8-B23E-EF31524CCAB6}" srcOrd="1" destOrd="0" presId="urn:microsoft.com/office/officeart/2005/8/layout/hierarchy5"/>
    <dgm:cxn modelId="{0E8C3EF2-6285-4F4B-B6AB-F56E06167DE8}" type="presParOf" srcId="{04E644A2-5CBB-4BC8-B23E-EF31524CCAB6}" destId="{50A04C0B-5E1D-4504-82B3-0D6D2567B6BE}" srcOrd="0" destOrd="0" presId="urn:microsoft.com/office/officeart/2005/8/layout/hierarchy5"/>
    <dgm:cxn modelId="{BA39EC6B-3AC9-4681-A1DB-1EB4F18CD436}" type="presParOf" srcId="{50A04C0B-5E1D-4504-82B3-0D6D2567B6BE}" destId="{7E0366EA-2BD4-4E2F-A1A8-3500FF24D6C5}" srcOrd="0" destOrd="0" presId="urn:microsoft.com/office/officeart/2005/8/layout/hierarchy5"/>
    <dgm:cxn modelId="{0A25E664-709D-4E9D-98FE-2F5CFC19F1FE}" type="presParOf" srcId="{04E644A2-5CBB-4BC8-B23E-EF31524CCAB6}" destId="{3522AC82-38EE-4BA2-BD99-2BC91A1AAB93}" srcOrd="1" destOrd="0" presId="urn:microsoft.com/office/officeart/2005/8/layout/hierarchy5"/>
    <dgm:cxn modelId="{FB30EA79-2522-4C43-9D95-B07CA059A9B8}" type="presParOf" srcId="{3522AC82-38EE-4BA2-BD99-2BC91A1AAB93}" destId="{D16F407B-EC2F-45F1-B57A-F66F15A78982}" srcOrd="0" destOrd="0" presId="urn:microsoft.com/office/officeart/2005/8/layout/hierarchy5"/>
    <dgm:cxn modelId="{425E555B-4A4F-4C2E-9451-FB80502B7FC2}" type="presParOf" srcId="{3522AC82-38EE-4BA2-BD99-2BC91A1AAB93}" destId="{12E46AF7-2A36-4966-869B-52CC27706AF5}" srcOrd="1" destOrd="0" presId="urn:microsoft.com/office/officeart/2005/8/layout/hierarchy5"/>
    <dgm:cxn modelId="{32C908D2-D607-480B-B623-6A6951333597}" type="presParOf" srcId="{12E46AF7-2A36-4966-869B-52CC27706AF5}" destId="{D860F13E-6E59-4ED1-B68F-155B3C29A0EE}" srcOrd="0" destOrd="0" presId="urn:microsoft.com/office/officeart/2005/8/layout/hierarchy5"/>
    <dgm:cxn modelId="{B5F1F2DC-1AE7-4282-B7F3-81A850C16608}" type="presParOf" srcId="{D860F13E-6E59-4ED1-B68F-155B3C29A0EE}" destId="{28E3E1CC-02FA-4C69-9CC2-E0724E81B18E}" srcOrd="0" destOrd="0" presId="urn:microsoft.com/office/officeart/2005/8/layout/hierarchy5"/>
    <dgm:cxn modelId="{5EBCC8D2-DADC-4289-BF57-11AA2CFAD2D9}" type="presParOf" srcId="{12E46AF7-2A36-4966-869B-52CC27706AF5}" destId="{70F4FD69-D4C1-4BE6-BC2C-EDB71E940CA3}" srcOrd="1" destOrd="0" presId="urn:microsoft.com/office/officeart/2005/8/layout/hierarchy5"/>
    <dgm:cxn modelId="{109CC3D9-AE9B-444F-9874-73C3104FFC99}" type="presParOf" srcId="{70F4FD69-D4C1-4BE6-BC2C-EDB71E940CA3}" destId="{B40AB424-B964-4D7C-81F1-4C2225BCCA93}" srcOrd="0" destOrd="0" presId="urn:microsoft.com/office/officeart/2005/8/layout/hierarchy5"/>
    <dgm:cxn modelId="{A2537FD6-4B8D-4770-ADFA-7E85CC01A958}" type="presParOf" srcId="{70F4FD69-D4C1-4BE6-BC2C-EDB71E940CA3}" destId="{27B3AF06-6FB9-4CA5-8133-B096A7C74E70}" srcOrd="1" destOrd="0" presId="urn:microsoft.com/office/officeart/2005/8/layout/hierarchy5"/>
    <dgm:cxn modelId="{64A20EF3-8F1B-4DDB-9897-01BBEFEFEB12}" type="presParOf" srcId="{27B3AF06-6FB9-4CA5-8133-B096A7C74E70}" destId="{FC091796-DDAD-440D-A7E8-465DB2391CEF}" srcOrd="0" destOrd="0" presId="urn:microsoft.com/office/officeart/2005/8/layout/hierarchy5"/>
    <dgm:cxn modelId="{33922C2B-F0F5-41EF-8812-D123B235C00E}" type="presParOf" srcId="{FC091796-DDAD-440D-A7E8-465DB2391CEF}" destId="{2EED7C80-A928-47FB-B0A5-44CEFF1B58A3}" srcOrd="0" destOrd="0" presId="urn:microsoft.com/office/officeart/2005/8/layout/hierarchy5"/>
    <dgm:cxn modelId="{D7E29840-ED60-4ED7-AEC5-6D3072A5A6AD}" type="presParOf" srcId="{27B3AF06-6FB9-4CA5-8133-B096A7C74E70}" destId="{C41668C9-8187-45BD-AFFE-860A0F98FBC4}" srcOrd="1" destOrd="0" presId="urn:microsoft.com/office/officeart/2005/8/layout/hierarchy5"/>
    <dgm:cxn modelId="{60D1CF8A-949D-407B-AD1B-6D9A8863AEF4}" type="presParOf" srcId="{C41668C9-8187-45BD-AFFE-860A0F98FBC4}" destId="{CE3BACBA-85B4-41D1-B5CD-1F1B53B18644}" srcOrd="0" destOrd="0" presId="urn:microsoft.com/office/officeart/2005/8/layout/hierarchy5"/>
    <dgm:cxn modelId="{D307EB02-F289-4944-923B-D5EA63D8B673}" type="presParOf" srcId="{C41668C9-8187-45BD-AFFE-860A0F98FBC4}" destId="{FFA12964-9EFB-43EE-9EFD-2A685ACC7309}" srcOrd="1" destOrd="0" presId="urn:microsoft.com/office/officeart/2005/8/layout/hierarchy5"/>
    <dgm:cxn modelId="{74BD06F2-21F9-415B-A6F2-4C7329A67BEB}" type="presParOf" srcId="{12E46AF7-2A36-4966-869B-52CC27706AF5}" destId="{33857A2D-D97E-44B2-BAE3-E483343D2322}" srcOrd="2" destOrd="0" presId="urn:microsoft.com/office/officeart/2005/8/layout/hierarchy5"/>
    <dgm:cxn modelId="{75DA6D4F-1C1C-4A08-9E26-59CB74BAA7BC}" type="presParOf" srcId="{33857A2D-D97E-44B2-BAE3-E483343D2322}" destId="{E95A8097-3FD2-4793-A986-B65EB665D542}" srcOrd="0" destOrd="0" presId="urn:microsoft.com/office/officeart/2005/8/layout/hierarchy5"/>
    <dgm:cxn modelId="{2EEFF6C8-FBF0-4BE2-BBF1-F86B1B78DAB6}" type="presParOf" srcId="{12E46AF7-2A36-4966-869B-52CC27706AF5}" destId="{EC42C13A-746D-49B8-A00B-6543BDA889C8}" srcOrd="3" destOrd="0" presId="urn:microsoft.com/office/officeart/2005/8/layout/hierarchy5"/>
    <dgm:cxn modelId="{1A3A86C2-B056-4C9D-A8D4-5C6319BD16E3}" type="presParOf" srcId="{EC42C13A-746D-49B8-A00B-6543BDA889C8}" destId="{3B267AC3-54BF-4172-A305-63E26D0FD4A6}" srcOrd="0" destOrd="0" presId="urn:microsoft.com/office/officeart/2005/8/layout/hierarchy5"/>
    <dgm:cxn modelId="{A86D8BEB-3414-4A9F-A017-1A4E126A48CB}" type="presParOf" srcId="{EC42C13A-746D-49B8-A00B-6543BDA889C8}" destId="{5837C242-7567-4284-8D66-8C9CE0A296F8}" srcOrd="1" destOrd="0" presId="urn:microsoft.com/office/officeart/2005/8/layout/hierarchy5"/>
    <dgm:cxn modelId="{E0B5F781-150C-4E8C-952E-40309168D4E3}" type="presParOf" srcId="{5837C242-7567-4284-8D66-8C9CE0A296F8}" destId="{212D2FC4-D3CB-41A9-80E5-F0F16BC0F99A}" srcOrd="0" destOrd="0" presId="urn:microsoft.com/office/officeart/2005/8/layout/hierarchy5"/>
    <dgm:cxn modelId="{9BA14378-D587-4EF5-9B4C-A54C19E3D927}" type="presParOf" srcId="{212D2FC4-D3CB-41A9-80E5-F0F16BC0F99A}" destId="{766B8E23-59F1-434C-BB76-0B20F183A21B}" srcOrd="0" destOrd="0" presId="urn:microsoft.com/office/officeart/2005/8/layout/hierarchy5"/>
    <dgm:cxn modelId="{C071496F-6AE0-4A90-A1DC-15EE75DE35D2}" type="presParOf" srcId="{5837C242-7567-4284-8D66-8C9CE0A296F8}" destId="{841A49F1-4226-40E8-9668-A5F901593B25}" srcOrd="1" destOrd="0" presId="urn:microsoft.com/office/officeart/2005/8/layout/hierarchy5"/>
    <dgm:cxn modelId="{78FDFF0D-B248-4437-882C-8CF648EF35FE}" type="presParOf" srcId="{841A49F1-4226-40E8-9668-A5F901593B25}" destId="{9C230E2F-870D-4952-8253-546BA4D2AB31}" srcOrd="0" destOrd="0" presId="urn:microsoft.com/office/officeart/2005/8/layout/hierarchy5"/>
    <dgm:cxn modelId="{376F4F96-BAAA-4971-AF1E-7A296ACC8ACD}" type="presParOf" srcId="{841A49F1-4226-40E8-9668-A5F901593B25}" destId="{1BD3459E-A945-4485-89EC-62CB4A10B0E3}" srcOrd="1" destOrd="0" presId="urn:microsoft.com/office/officeart/2005/8/layout/hierarchy5"/>
    <dgm:cxn modelId="{3CE90A0B-9B97-4A56-AADF-A8582CC58F94}" type="presParOf" srcId="{04E644A2-5CBB-4BC8-B23E-EF31524CCAB6}" destId="{F2C617A6-DB47-4C4D-AE45-769D2D892FB0}" srcOrd="2" destOrd="0" presId="urn:microsoft.com/office/officeart/2005/8/layout/hierarchy5"/>
    <dgm:cxn modelId="{C1A43723-CE1C-4590-9F1B-A4849E295FF6}" type="presParOf" srcId="{F2C617A6-DB47-4C4D-AE45-769D2D892FB0}" destId="{1E9C4E09-4510-4FBC-BE82-9866F05B971D}" srcOrd="0" destOrd="0" presId="urn:microsoft.com/office/officeart/2005/8/layout/hierarchy5"/>
    <dgm:cxn modelId="{6869736A-0EE4-4738-A7F3-868E6D6D2AB6}" type="presParOf" srcId="{04E644A2-5CBB-4BC8-B23E-EF31524CCAB6}" destId="{0520952F-F70E-44B8-A83D-0D8B6BB8BCA4}" srcOrd="3" destOrd="0" presId="urn:microsoft.com/office/officeart/2005/8/layout/hierarchy5"/>
    <dgm:cxn modelId="{5EABA919-1D9D-46EC-A364-830E2BE6A2D7}" type="presParOf" srcId="{0520952F-F70E-44B8-A83D-0D8B6BB8BCA4}" destId="{F9213C01-2468-42FC-BA39-717455B4B6D7}" srcOrd="0" destOrd="0" presId="urn:microsoft.com/office/officeart/2005/8/layout/hierarchy5"/>
    <dgm:cxn modelId="{B428E818-6F4E-4EF5-B93F-1A8E6D7F445E}" type="presParOf" srcId="{0520952F-F70E-44B8-A83D-0D8B6BB8BCA4}" destId="{F2591C5A-1DD6-43C3-912C-242D3021FBF9}" srcOrd="1" destOrd="0" presId="urn:microsoft.com/office/officeart/2005/8/layout/hierarchy5"/>
    <dgm:cxn modelId="{AA87FEEB-FDC7-4AA4-90BA-BBF3B214F1FF}" type="presParOf" srcId="{F2591C5A-1DD6-43C3-912C-242D3021FBF9}" destId="{92A5586B-1149-4A8D-A265-654419F41EE2}" srcOrd="0" destOrd="0" presId="urn:microsoft.com/office/officeart/2005/8/layout/hierarchy5"/>
    <dgm:cxn modelId="{25DD1736-EDF8-4FD0-8E7A-5CF16451549E}" type="presParOf" srcId="{92A5586B-1149-4A8D-A265-654419F41EE2}" destId="{55BFFF1B-2DBF-4D6D-8B92-C13D29905EB1}" srcOrd="0" destOrd="0" presId="urn:microsoft.com/office/officeart/2005/8/layout/hierarchy5"/>
    <dgm:cxn modelId="{57E6B9EF-3EDB-4F45-8A3B-09DF684EC2E1}" type="presParOf" srcId="{F2591C5A-1DD6-43C3-912C-242D3021FBF9}" destId="{A670F800-DD15-42F0-96FA-082F58E17F5B}" srcOrd="1" destOrd="0" presId="urn:microsoft.com/office/officeart/2005/8/layout/hierarchy5"/>
    <dgm:cxn modelId="{16624D7A-DDB7-4047-97DE-E70F5B769EC9}" type="presParOf" srcId="{A670F800-DD15-42F0-96FA-082F58E17F5B}" destId="{CE3CF92D-FB4F-41DB-9C7F-EC57FFF2BFE7}" srcOrd="0" destOrd="0" presId="urn:microsoft.com/office/officeart/2005/8/layout/hierarchy5"/>
    <dgm:cxn modelId="{68CA3E88-7BE9-492E-A16E-7B4D84F030AA}" type="presParOf" srcId="{A670F800-DD15-42F0-96FA-082F58E17F5B}" destId="{BDA9018C-6EE2-4DCF-8547-F47FA682E558}" srcOrd="1" destOrd="0" presId="urn:microsoft.com/office/officeart/2005/8/layout/hierarchy5"/>
    <dgm:cxn modelId="{4508BF06-F8B1-4E72-BA41-2734FB48E395}" type="presParOf" srcId="{BDA9018C-6EE2-4DCF-8547-F47FA682E558}" destId="{6962F939-E949-45A0-AAB6-09B9270B647C}" srcOrd="0" destOrd="0" presId="urn:microsoft.com/office/officeart/2005/8/layout/hierarchy5"/>
    <dgm:cxn modelId="{D62B2C3F-60A5-4E38-AF01-1811EA525C63}" type="presParOf" srcId="{6962F939-E949-45A0-AAB6-09B9270B647C}" destId="{031417A2-0574-48FF-8103-0DA9990756D0}" srcOrd="0" destOrd="0" presId="urn:microsoft.com/office/officeart/2005/8/layout/hierarchy5"/>
    <dgm:cxn modelId="{C7212621-108D-46F5-BE78-10046DF3FCE3}" type="presParOf" srcId="{BDA9018C-6EE2-4DCF-8547-F47FA682E558}" destId="{AF3BF10D-7A6A-4CEA-BF2F-16BCE422AE8B}" srcOrd="1" destOrd="0" presId="urn:microsoft.com/office/officeart/2005/8/layout/hierarchy5"/>
    <dgm:cxn modelId="{CD9EDF6E-DCAD-45A3-A1A2-36F7FD81D89F}" type="presParOf" srcId="{AF3BF10D-7A6A-4CEA-BF2F-16BCE422AE8B}" destId="{A8519399-206B-4425-AF26-141FF3845384}" srcOrd="0" destOrd="0" presId="urn:microsoft.com/office/officeart/2005/8/layout/hierarchy5"/>
    <dgm:cxn modelId="{76810D3C-9949-4FC2-BC5B-46D6EB518440}" type="presParOf" srcId="{AF3BF10D-7A6A-4CEA-BF2F-16BCE422AE8B}" destId="{B8B4A6B8-A51C-4F4E-892B-A59F5BF5BD05}" srcOrd="1" destOrd="0" presId="urn:microsoft.com/office/officeart/2005/8/layout/hierarchy5"/>
    <dgm:cxn modelId="{580D873A-7094-4713-B6FB-B6A4055BF150}" type="presParOf" srcId="{F2591C5A-1DD6-43C3-912C-242D3021FBF9}" destId="{9C5C9714-A599-42CB-8303-F01DEE3CF91C}" srcOrd="2" destOrd="0" presId="urn:microsoft.com/office/officeart/2005/8/layout/hierarchy5"/>
    <dgm:cxn modelId="{943CABA2-F9B5-46B5-8972-5257FA4E4EF2}" type="presParOf" srcId="{9C5C9714-A599-42CB-8303-F01DEE3CF91C}" destId="{D5BF1CFF-192C-4A52-BA8D-392BE5FEFC50}" srcOrd="0" destOrd="0" presId="urn:microsoft.com/office/officeart/2005/8/layout/hierarchy5"/>
    <dgm:cxn modelId="{070010C8-38EA-4322-B9D9-C968D0115482}" type="presParOf" srcId="{F2591C5A-1DD6-43C3-912C-242D3021FBF9}" destId="{30F38A73-4EE7-4AFD-8142-4C93B2B85CCB}" srcOrd="3" destOrd="0" presId="urn:microsoft.com/office/officeart/2005/8/layout/hierarchy5"/>
    <dgm:cxn modelId="{C32A98C3-8D01-4295-B2E7-00B792A29A57}" type="presParOf" srcId="{30F38A73-4EE7-4AFD-8142-4C93B2B85CCB}" destId="{A8B5D09F-80BE-496A-87EF-D1B98CD58122}" srcOrd="0" destOrd="0" presId="urn:microsoft.com/office/officeart/2005/8/layout/hierarchy5"/>
    <dgm:cxn modelId="{47155933-5700-4C9F-A88E-9245166F9D77}" type="presParOf" srcId="{30F38A73-4EE7-4AFD-8142-4C93B2B85CCB}" destId="{DF68EFBA-4231-48BF-8F82-5711F69BBE94}" srcOrd="1" destOrd="0" presId="urn:microsoft.com/office/officeart/2005/8/layout/hierarchy5"/>
    <dgm:cxn modelId="{E09300B6-3670-4F53-BDCD-58954B077CEF}" type="presParOf" srcId="{DF68EFBA-4231-48BF-8F82-5711F69BBE94}" destId="{D63B3B1E-4296-4F2D-B0F4-B7DC9B354427}" srcOrd="0" destOrd="0" presId="urn:microsoft.com/office/officeart/2005/8/layout/hierarchy5"/>
    <dgm:cxn modelId="{5AE799F5-3973-4306-801C-B5B36327D442}" type="presParOf" srcId="{D63B3B1E-4296-4F2D-B0F4-B7DC9B354427}" destId="{591811C2-0414-41AA-8F40-363EDAD6A986}" srcOrd="0" destOrd="0" presId="urn:microsoft.com/office/officeart/2005/8/layout/hierarchy5"/>
    <dgm:cxn modelId="{2AB5031F-66B0-49D7-8D6C-E5A162B850B9}" type="presParOf" srcId="{DF68EFBA-4231-48BF-8F82-5711F69BBE94}" destId="{028AC73D-4335-4FC3-99A7-4A132E6A4DB5}" srcOrd="1" destOrd="0" presId="urn:microsoft.com/office/officeart/2005/8/layout/hierarchy5"/>
    <dgm:cxn modelId="{6A10D532-37AA-4E6E-9157-F5BBA4C13E41}" type="presParOf" srcId="{028AC73D-4335-4FC3-99A7-4A132E6A4DB5}" destId="{FEE84280-FE6D-4671-814B-5BBAE66DE7F9}" srcOrd="0" destOrd="0" presId="urn:microsoft.com/office/officeart/2005/8/layout/hierarchy5"/>
    <dgm:cxn modelId="{00DA1F8A-9CB4-4F9E-8141-CD662EC7A403}" type="presParOf" srcId="{028AC73D-4335-4FC3-99A7-4A132E6A4DB5}" destId="{E8ABB48C-C66A-4D1E-AA53-76C2981CE903}" srcOrd="1" destOrd="0" presId="urn:microsoft.com/office/officeart/2005/8/layout/hierarchy5"/>
    <dgm:cxn modelId="{06D10588-682A-483D-8DD5-255869687872}" type="presParOf" srcId="{04E644A2-5CBB-4BC8-B23E-EF31524CCAB6}" destId="{B392DE9C-B588-4E78-963B-F2E9BB171788}" srcOrd="4" destOrd="0" presId="urn:microsoft.com/office/officeart/2005/8/layout/hierarchy5"/>
    <dgm:cxn modelId="{D5DE9245-3EAF-4442-9B11-3376A4247536}" type="presParOf" srcId="{B392DE9C-B588-4E78-963B-F2E9BB171788}" destId="{20DD6509-E4BE-45BE-AC67-4B909CE17533}" srcOrd="0" destOrd="0" presId="urn:microsoft.com/office/officeart/2005/8/layout/hierarchy5"/>
    <dgm:cxn modelId="{BF7924ED-DFA0-46C9-BDD2-706E31822D5E}" type="presParOf" srcId="{04E644A2-5CBB-4BC8-B23E-EF31524CCAB6}" destId="{CFF32AFF-A9D8-40BF-8995-656D19A6BF32}" srcOrd="5" destOrd="0" presId="urn:microsoft.com/office/officeart/2005/8/layout/hierarchy5"/>
    <dgm:cxn modelId="{4D96ACA5-86DF-4BF0-A1B3-CA68F8212DF6}" type="presParOf" srcId="{CFF32AFF-A9D8-40BF-8995-656D19A6BF32}" destId="{7106869D-9A79-40F6-AD97-913C8D538279}" srcOrd="0" destOrd="0" presId="urn:microsoft.com/office/officeart/2005/8/layout/hierarchy5"/>
    <dgm:cxn modelId="{6700DA29-92BE-4459-A850-DCFD45AE5460}" type="presParOf" srcId="{CFF32AFF-A9D8-40BF-8995-656D19A6BF32}" destId="{3B444985-1319-4F37-B959-426EC4AAC5CC}" srcOrd="1" destOrd="0" presId="urn:microsoft.com/office/officeart/2005/8/layout/hierarchy5"/>
    <dgm:cxn modelId="{4557A2E4-D3B2-4386-936C-EF78BFD377BB}" type="presParOf" srcId="{3B444985-1319-4F37-B959-426EC4AAC5CC}" destId="{3B20A9D5-0635-491B-8E32-D126FA38BC64}" srcOrd="0" destOrd="0" presId="urn:microsoft.com/office/officeart/2005/8/layout/hierarchy5"/>
    <dgm:cxn modelId="{C4C3CE9E-AB15-4D8E-8B1F-9275F905826F}" type="presParOf" srcId="{3B20A9D5-0635-491B-8E32-D126FA38BC64}" destId="{EB031CC7-1E5A-44B3-B5C0-95672D6A288B}" srcOrd="0" destOrd="0" presId="urn:microsoft.com/office/officeart/2005/8/layout/hierarchy5"/>
    <dgm:cxn modelId="{26C79FFE-73FF-4115-AB5D-B3FCA3381E25}" type="presParOf" srcId="{3B444985-1319-4F37-B959-426EC4AAC5CC}" destId="{B91947B5-199A-43FE-9648-691B6C2785AC}" srcOrd="1" destOrd="0" presId="urn:microsoft.com/office/officeart/2005/8/layout/hierarchy5"/>
    <dgm:cxn modelId="{5CF3567F-E0B3-443E-8186-AF94AD9A5ECF}" type="presParOf" srcId="{B91947B5-199A-43FE-9648-691B6C2785AC}" destId="{281CABD0-8088-48F0-83FF-292BF0F87FA6}" srcOrd="0" destOrd="0" presId="urn:microsoft.com/office/officeart/2005/8/layout/hierarchy5"/>
    <dgm:cxn modelId="{39FEFFE2-D2B9-4680-9872-4D2AB77F08E1}" type="presParOf" srcId="{B91947B5-199A-43FE-9648-691B6C2785AC}" destId="{23532526-47DE-459A-BF75-A6494A799226}" srcOrd="1" destOrd="0" presId="urn:microsoft.com/office/officeart/2005/8/layout/hierarchy5"/>
    <dgm:cxn modelId="{FBC9827C-1D61-49EF-8C0B-6A21D2721BBC}" type="presParOf" srcId="{23532526-47DE-459A-BF75-A6494A799226}" destId="{E6831821-AC4B-416E-93FA-A289648DD93B}" srcOrd="0" destOrd="0" presId="urn:microsoft.com/office/officeart/2005/8/layout/hierarchy5"/>
    <dgm:cxn modelId="{CF2F23BB-DD7F-4854-AE64-170C14719902}" type="presParOf" srcId="{E6831821-AC4B-416E-93FA-A289648DD93B}" destId="{6A6ECBEA-7A40-4793-ACF6-22D65E7057E9}" srcOrd="0" destOrd="0" presId="urn:microsoft.com/office/officeart/2005/8/layout/hierarchy5"/>
    <dgm:cxn modelId="{6D2060D5-A8D0-4A73-B5AA-D05D807E82BD}" type="presParOf" srcId="{23532526-47DE-459A-BF75-A6494A799226}" destId="{325770D0-702C-4AFB-A620-CDF7B1465AF5}" srcOrd="1" destOrd="0" presId="urn:microsoft.com/office/officeart/2005/8/layout/hierarchy5"/>
    <dgm:cxn modelId="{CA220BEB-728F-4436-99A5-E7B42514A863}" type="presParOf" srcId="{325770D0-702C-4AFB-A620-CDF7B1465AF5}" destId="{A3772EA8-57B1-43FF-A679-A9DF4CAC72E9}" srcOrd="0" destOrd="0" presId="urn:microsoft.com/office/officeart/2005/8/layout/hierarchy5"/>
    <dgm:cxn modelId="{65ECFCFB-D1A6-4AB3-8099-9EC465B0F013}" type="presParOf" srcId="{325770D0-702C-4AFB-A620-CDF7B1465AF5}" destId="{A6A954A9-2313-4B71-BAE9-4612F0883212}" srcOrd="1" destOrd="0" presId="urn:microsoft.com/office/officeart/2005/8/layout/hierarchy5"/>
    <dgm:cxn modelId="{9CD731B7-ECA5-4A09-9300-ECDD57F9E1C4}" type="presParOf" srcId="{3B444985-1319-4F37-B959-426EC4AAC5CC}" destId="{87E7E448-D89B-49E4-A1C5-161BF1B7C6C0}" srcOrd="2" destOrd="0" presId="urn:microsoft.com/office/officeart/2005/8/layout/hierarchy5"/>
    <dgm:cxn modelId="{FD869572-CB0C-4368-9138-59EBDDCCD506}" type="presParOf" srcId="{87E7E448-D89B-49E4-A1C5-161BF1B7C6C0}" destId="{8708C7C3-E77C-4D66-AC67-70F4F7568BFA}" srcOrd="0" destOrd="0" presId="urn:microsoft.com/office/officeart/2005/8/layout/hierarchy5"/>
    <dgm:cxn modelId="{133C83F9-9A6B-428A-AD48-F9F7DE4BA22A}" type="presParOf" srcId="{3B444985-1319-4F37-B959-426EC4AAC5CC}" destId="{63CBDBA2-B293-44AC-94E6-0ECF3A5FF866}" srcOrd="3" destOrd="0" presId="urn:microsoft.com/office/officeart/2005/8/layout/hierarchy5"/>
    <dgm:cxn modelId="{4569544B-A5D7-4B11-B54F-5F80569BFF48}" type="presParOf" srcId="{63CBDBA2-B293-44AC-94E6-0ECF3A5FF866}" destId="{44C52742-42B9-470A-9265-BFCBD83DD1FF}" srcOrd="0" destOrd="0" presId="urn:microsoft.com/office/officeart/2005/8/layout/hierarchy5"/>
    <dgm:cxn modelId="{75F02058-3CF9-4B54-82A8-25F3B35C62C1}" type="presParOf" srcId="{63CBDBA2-B293-44AC-94E6-0ECF3A5FF866}" destId="{72C4E25F-5ECC-4B78-B383-2C6A117416A1}" srcOrd="1" destOrd="0" presId="urn:microsoft.com/office/officeart/2005/8/layout/hierarchy5"/>
    <dgm:cxn modelId="{2F981F59-6E66-41A7-B00B-A335C71E160C}" type="presParOf" srcId="{72C4E25F-5ECC-4B78-B383-2C6A117416A1}" destId="{165BB8E2-C6EE-450A-9F6B-5F034D6C7322}" srcOrd="0" destOrd="0" presId="urn:microsoft.com/office/officeart/2005/8/layout/hierarchy5"/>
    <dgm:cxn modelId="{EAB31261-0E2F-4C2C-86DD-00D893CCE64E}" type="presParOf" srcId="{165BB8E2-C6EE-450A-9F6B-5F034D6C7322}" destId="{072EE86D-CD54-41BB-833E-85932D0A32A1}" srcOrd="0" destOrd="0" presId="urn:microsoft.com/office/officeart/2005/8/layout/hierarchy5"/>
    <dgm:cxn modelId="{699A8BF5-22AC-46CD-AA91-3A982D9F3E74}" type="presParOf" srcId="{72C4E25F-5ECC-4B78-B383-2C6A117416A1}" destId="{96BF4BC3-A223-4F34-8D90-544231B6CF5E}" srcOrd="1" destOrd="0" presId="urn:microsoft.com/office/officeart/2005/8/layout/hierarchy5"/>
    <dgm:cxn modelId="{FD8DD55F-CB58-463A-9EF4-90AB154F0A4A}" type="presParOf" srcId="{96BF4BC3-A223-4F34-8D90-544231B6CF5E}" destId="{DEE1BA2F-DDE0-4B47-BC16-5A8BAE9BAB95}" srcOrd="0" destOrd="0" presId="urn:microsoft.com/office/officeart/2005/8/layout/hierarchy5"/>
    <dgm:cxn modelId="{5DF83D54-2F4A-46ED-93D8-3CA7A243CD0F}" type="presParOf" srcId="{96BF4BC3-A223-4F34-8D90-544231B6CF5E}" destId="{7AAD4866-FD78-4E60-9B73-95B2E1654153}" srcOrd="1" destOrd="0" presId="urn:microsoft.com/office/officeart/2005/8/layout/hierarchy5"/>
    <dgm:cxn modelId="{DA8387B3-9FEE-4382-9DBE-3F1C09CD6EF7}" type="presParOf" srcId="{9D2B87CB-4CC2-4B9C-99E1-6F4A44E854EA}" destId="{7EF2B120-44E9-450C-9E83-EB618A178C7F}"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E6511-CC12-445F-9FAC-608C898829A8}">
      <dsp:nvSpPr>
        <dsp:cNvPr id="0" name=""/>
        <dsp:cNvSpPr/>
      </dsp:nvSpPr>
      <dsp:spPr>
        <a:xfrm>
          <a:off x="0" y="2030817"/>
          <a:ext cx="928917" cy="1179386"/>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Meeting SSNAP critical time standards.</a:t>
          </a:r>
        </a:p>
      </dsp:txBody>
      <dsp:txXfrm>
        <a:off x="27207" y="2058024"/>
        <a:ext cx="874503" cy="1124972"/>
      </dsp:txXfrm>
    </dsp:sp>
    <dsp:sp modelId="{50A04C0B-5E1D-4504-82B3-0D6D2567B6BE}">
      <dsp:nvSpPr>
        <dsp:cNvPr id="0" name=""/>
        <dsp:cNvSpPr/>
      </dsp:nvSpPr>
      <dsp:spPr>
        <a:xfrm rot="17003359">
          <a:off x="320626" y="1843385"/>
          <a:ext cx="1583199" cy="14084"/>
        </a:xfrm>
        <a:custGeom>
          <a:avLst/>
          <a:gdLst/>
          <a:ahLst/>
          <a:cxnLst/>
          <a:rect l="0" t="0" r="0" b="0"/>
          <a:pathLst>
            <a:path>
              <a:moveTo>
                <a:pt x="0" y="12941"/>
              </a:moveTo>
              <a:lnTo>
                <a:pt x="1190036" y="12941"/>
              </a:lnTo>
            </a:path>
          </a:pathLst>
        </a:custGeom>
        <a:noFill/>
        <a:ln w="6350" cap="flat" cmpd="sng" algn="ctr">
          <a:solidFill>
            <a:srgbClr val="A5A5A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064556" y="1879765"/>
        <a:ext cx="0" cy="0"/>
      </dsp:txXfrm>
    </dsp:sp>
    <dsp:sp modelId="{D16F407B-EC2F-45F1-B57A-F66F15A78982}">
      <dsp:nvSpPr>
        <dsp:cNvPr id="0" name=""/>
        <dsp:cNvSpPr/>
      </dsp:nvSpPr>
      <dsp:spPr>
        <a:xfrm>
          <a:off x="1295533" y="447735"/>
          <a:ext cx="1220802" cy="126521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D2N &lt;1 hour</a:t>
          </a:r>
        </a:p>
      </dsp:txBody>
      <dsp:txXfrm>
        <a:off x="1331289" y="483491"/>
        <a:ext cx="1149290" cy="1193706"/>
      </dsp:txXfrm>
    </dsp:sp>
    <dsp:sp modelId="{D860F13E-6E59-4ED1-B68F-155B3C29A0EE}">
      <dsp:nvSpPr>
        <dsp:cNvPr id="0" name=""/>
        <dsp:cNvSpPr/>
      </dsp:nvSpPr>
      <dsp:spPr>
        <a:xfrm rot="18403785">
          <a:off x="2418182" y="877593"/>
          <a:ext cx="488378" cy="14084"/>
        </a:xfrm>
        <a:custGeom>
          <a:avLst/>
          <a:gdLst/>
          <a:ahLst/>
          <a:cxnLst/>
          <a:rect l="0" t="0" r="0" b="0"/>
          <a:pathLst>
            <a:path>
              <a:moveTo>
                <a:pt x="0" y="12941"/>
              </a:moveTo>
              <a:lnTo>
                <a:pt x="543814" y="12941"/>
              </a:lnTo>
            </a:path>
          </a:pathLst>
        </a:custGeom>
        <a:noFill/>
        <a:ln w="6350" cap="flat" cmpd="sng" algn="ctr">
          <a:solidFill>
            <a:srgbClr val="FFC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645283" y="887118"/>
        <a:ext cx="0" cy="0"/>
      </dsp:txXfrm>
    </dsp:sp>
    <dsp:sp modelId="{B40AB424-B964-4D7C-81F1-4C2225BCCA93}">
      <dsp:nvSpPr>
        <dsp:cNvPr id="0" name=""/>
        <dsp:cNvSpPr/>
      </dsp:nvSpPr>
      <dsp:spPr>
        <a:xfrm>
          <a:off x="2808406" y="456696"/>
          <a:ext cx="928917" cy="464458"/>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SCAS</a:t>
          </a:r>
        </a:p>
      </dsp:txBody>
      <dsp:txXfrm>
        <a:off x="2822010" y="470300"/>
        <a:ext cx="901709" cy="437250"/>
      </dsp:txXfrm>
    </dsp:sp>
    <dsp:sp modelId="{FC091796-DDAD-440D-A7E8-465DB2391CEF}">
      <dsp:nvSpPr>
        <dsp:cNvPr id="0" name=""/>
        <dsp:cNvSpPr/>
      </dsp:nvSpPr>
      <dsp:spPr>
        <a:xfrm rot="792464">
          <a:off x="3732221" y="725956"/>
          <a:ext cx="385784" cy="14084"/>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917928" y="721406"/>
        <a:ext cx="0" cy="0"/>
      </dsp:txXfrm>
    </dsp:sp>
    <dsp:sp modelId="{CE3BACBA-85B4-41D1-B5CD-1F1B53B18644}">
      <dsp:nvSpPr>
        <dsp:cNvPr id="0" name=""/>
        <dsp:cNvSpPr/>
      </dsp:nvSpPr>
      <dsp:spPr>
        <a:xfrm>
          <a:off x="4112904" y="544841"/>
          <a:ext cx="928917" cy="464458"/>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Pre-alert phone</a:t>
          </a:r>
        </a:p>
      </dsp:txBody>
      <dsp:txXfrm>
        <a:off x="4126508" y="558445"/>
        <a:ext cx="901709" cy="437250"/>
      </dsp:txXfrm>
    </dsp:sp>
    <dsp:sp modelId="{33857A2D-D97E-44B2-BAE3-E483343D2322}">
      <dsp:nvSpPr>
        <dsp:cNvPr id="0" name=""/>
        <dsp:cNvSpPr/>
      </dsp:nvSpPr>
      <dsp:spPr>
        <a:xfrm rot="2456610">
          <a:off x="2457371" y="1231248"/>
          <a:ext cx="482047" cy="14084"/>
        </a:xfrm>
        <a:custGeom>
          <a:avLst/>
          <a:gdLst/>
          <a:ahLst/>
          <a:cxnLst/>
          <a:rect l="0" t="0" r="0" b="0"/>
          <a:pathLst>
            <a:path>
              <a:moveTo>
                <a:pt x="0" y="12941"/>
              </a:moveTo>
              <a:lnTo>
                <a:pt x="504348" y="12941"/>
              </a:lnTo>
            </a:path>
          </a:pathLst>
        </a:custGeom>
        <a:noFill/>
        <a:ln w="6350" cap="flat" cmpd="sng" algn="ctr">
          <a:solidFill>
            <a:srgbClr val="FFC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697188" y="1221290"/>
        <a:ext cx="0" cy="0"/>
      </dsp:txXfrm>
    </dsp:sp>
    <dsp:sp modelId="{3B267AC3-54BF-4172-A305-63E26D0FD4A6}">
      <dsp:nvSpPr>
        <dsp:cNvPr id="0" name=""/>
        <dsp:cNvSpPr/>
      </dsp:nvSpPr>
      <dsp:spPr>
        <a:xfrm>
          <a:off x="2880453" y="1164007"/>
          <a:ext cx="928917" cy="464458"/>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CT delays</a:t>
          </a:r>
        </a:p>
      </dsp:txBody>
      <dsp:txXfrm>
        <a:off x="2894057" y="1177611"/>
        <a:ext cx="901709" cy="437250"/>
      </dsp:txXfrm>
    </dsp:sp>
    <dsp:sp modelId="{212D2FC4-D3CB-41A9-80E5-F0F16BC0F99A}">
      <dsp:nvSpPr>
        <dsp:cNvPr id="0" name=""/>
        <dsp:cNvSpPr/>
      </dsp:nvSpPr>
      <dsp:spPr>
        <a:xfrm rot="631042">
          <a:off x="3806852" y="1416558"/>
          <a:ext cx="299819" cy="14084"/>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950760" y="1414862"/>
        <a:ext cx="0" cy="0"/>
      </dsp:txXfrm>
    </dsp:sp>
    <dsp:sp modelId="{9C230E2F-870D-4952-8253-546BA4D2AB31}">
      <dsp:nvSpPr>
        <dsp:cNvPr id="0" name=""/>
        <dsp:cNvSpPr/>
      </dsp:nvSpPr>
      <dsp:spPr>
        <a:xfrm>
          <a:off x="4104153" y="1218734"/>
          <a:ext cx="928917" cy="464458"/>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Implement Direct to Ct pathway</a:t>
          </a:r>
        </a:p>
      </dsp:txBody>
      <dsp:txXfrm>
        <a:off x="4117757" y="1232338"/>
        <a:ext cx="901709" cy="437250"/>
      </dsp:txXfrm>
    </dsp:sp>
    <dsp:sp modelId="{F2C617A6-DB47-4C4D-AE45-769D2D892FB0}">
      <dsp:nvSpPr>
        <dsp:cNvPr id="0" name=""/>
        <dsp:cNvSpPr/>
      </dsp:nvSpPr>
      <dsp:spPr>
        <a:xfrm rot="2514367">
          <a:off x="855473" y="2805266"/>
          <a:ext cx="574320" cy="14084"/>
        </a:xfrm>
        <a:custGeom>
          <a:avLst/>
          <a:gdLst/>
          <a:ahLst/>
          <a:cxnLst/>
          <a:rect l="0" t="0" r="0" b="0"/>
          <a:pathLst>
            <a:path>
              <a:moveTo>
                <a:pt x="0" y="12941"/>
              </a:moveTo>
              <a:lnTo>
                <a:pt x="419934" y="12941"/>
              </a:lnTo>
            </a:path>
          </a:pathLst>
        </a:custGeom>
        <a:noFill/>
        <a:ln w="6350" cap="flat" cmpd="sng" algn="ctr">
          <a:solidFill>
            <a:srgbClr val="A5A5A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141537" y="2792032"/>
        <a:ext cx="0" cy="0"/>
      </dsp:txXfrm>
    </dsp:sp>
    <dsp:sp modelId="{F9213C01-2468-42FC-BA39-717455B4B6D7}">
      <dsp:nvSpPr>
        <dsp:cNvPr id="0" name=""/>
        <dsp:cNvSpPr/>
      </dsp:nvSpPr>
      <dsp:spPr>
        <a:xfrm>
          <a:off x="1356350" y="2626478"/>
          <a:ext cx="1001893" cy="755256"/>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Door to HASU&lt; 4 hours</a:t>
          </a:r>
        </a:p>
      </dsp:txBody>
      <dsp:txXfrm>
        <a:off x="1378471" y="2648599"/>
        <a:ext cx="957651" cy="711014"/>
      </dsp:txXfrm>
    </dsp:sp>
    <dsp:sp modelId="{92A5586B-1149-4A8D-A265-654419F41EE2}">
      <dsp:nvSpPr>
        <dsp:cNvPr id="0" name=""/>
        <dsp:cNvSpPr/>
      </dsp:nvSpPr>
      <dsp:spPr>
        <a:xfrm rot="18450769">
          <a:off x="2213695" y="2703868"/>
          <a:ext cx="739257" cy="14084"/>
        </a:xfrm>
        <a:custGeom>
          <a:avLst/>
          <a:gdLst/>
          <a:ahLst/>
          <a:cxnLst/>
          <a:rect l="0" t="0" r="0" b="0"/>
          <a:pathLst>
            <a:path>
              <a:moveTo>
                <a:pt x="0" y="12941"/>
              </a:moveTo>
              <a:lnTo>
                <a:pt x="513947" y="12941"/>
              </a:lnTo>
            </a:path>
          </a:pathLst>
        </a:custGeom>
        <a:noFill/>
        <a:ln w="6350" cap="flat" cmpd="sng" algn="ctr">
          <a:solidFill>
            <a:srgbClr val="FFC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57411" y="2714315"/>
        <a:ext cx="0" cy="0"/>
      </dsp:txXfrm>
    </dsp:sp>
    <dsp:sp modelId="{CE3CF92D-FB4F-41DB-9C7F-EC57FFF2BFE7}">
      <dsp:nvSpPr>
        <dsp:cNvPr id="0" name=""/>
        <dsp:cNvSpPr/>
      </dsp:nvSpPr>
      <dsp:spPr>
        <a:xfrm>
          <a:off x="2808406" y="2169270"/>
          <a:ext cx="1068989" cy="496887"/>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Nurse in Charge  </a:t>
          </a:r>
        </a:p>
      </dsp:txBody>
      <dsp:txXfrm>
        <a:off x="2822959" y="2183823"/>
        <a:ext cx="1039883" cy="467781"/>
      </dsp:txXfrm>
    </dsp:sp>
    <dsp:sp modelId="{6962F939-E949-45A0-AAB6-09B9270B647C}">
      <dsp:nvSpPr>
        <dsp:cNvPr id="0" name=""/>
        <dsp:cNvSpPr/>
      </dsp:nvSpPr>
      <dsp:spPr>
        <a:xfrm rot="849351">
          <a:off x="3870988" y="2462275"/>
          <a:ext cx="422012" cy="14084"/>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074344" y="2456507"/>
        <a:ext cx="0" cy="0"/>
      </dsp:txXfrm>
    </dsp:sp>
    <dsp:sp modelId="{A8519399-206B-4425-AF26-141FF3845384}">
      <dsp:nvSpPr>
        <dsp:cNvPr id="0" name=""/>
        <dsp:cNvSpPr/>
      </dsp:nvSpPr>
      <dsp:spPr>
        <a:xfrm>
          <a:off x="4286593" y="2072377"/>
          <a:ext cx="928917" cy="897088"/>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Nurse in Charge Bleep introduced</a:t>
          </a:r>
        </a:p>
      </dsp:txBody>
      <dsp:txXfrm>
        <a:off x="4312868" y="2098652"/>
        <a:ext cx="876367" cy="844538"/>
      </dsp:txXfrm>
    </dsp:sp>
    <dsp:sp modelId="{9C5C9714-A599-42CB-8303-F01DEE3CF91C}">
      <dsp:nvSpPr>
        <dsp:cNvPr id="0" name=""/>
        <dsp:cNvSpPr/>
      </dsp:nvSpPr>
      <dsp:spPr>
        <a:xfrm rot="3218261">
          <a:off x="2228422" y="3253855"/>
          <a:ext cx="637767" cy="14084"/>
        </a:xfrm>
        <a:custGeom>
          <a:avLst/>
          <a:gdLst/>
          <a:ahLst/>
          <a:cxnLst/>
          <a:rect l="0" t="0" r="0" b="0"/>
          <a:pathLst>
            <a:path>
              <a:moveTo>
                <a:pt x="0" y="12941"/>
              </a:moveTo>
              <a:lnTo>
                <a:pt x="513947" y="12941"/>
              </a:lnTo>
            </a:path>
          </a:pathLst>
        </a:custGeom>
        <a:noFill/>
        <a:ln w="6350" cap="flat" cmpd="sng" algn="ctr">
          <a:solidFill>
            <a:srgbClr val="FFC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50692" y="3238605"/>
        <a:ext cx="0" cy="0"/>
      </dsp:txXfrm>
    </dsp:sp>
    <dsp:sp modelId="{A8B5D09F-80BE-496A-87EF-D1B98CD58122}">
      <dsp:nvSpPr>
        <dsp:cNvPr id="0" name=""/>
        <dsp:cNvSpPr/>
      </dsp:nvSpPr>
      <dsp:spPr>
        <a:xfrm>
          <a:off x="2736368" y="3285460"/>
          <a:ext cx="928917" cy="464458"/>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ED</a:t>
          </a:r>
        </a:p>
      </dsp:txBody>
      <dsp:txXfrm>
        <a:off x="2749972" y="3299064"/>
        <a:ext cx="901709" cy="437250"/>
      </dsp:txXfrm>
    </dsp:sp>
    <dsp:sp modelId="{D63B3B1E-4296-4F2D-B0F4-B7DC9B354427}">
      <dsp:nvSpPr>
        <dsp:cNvPr id="0" name=""/>
        <dsp:cNvSpPr/>
      </dsp:nvSpPr>
      <dsp:spPr>
        <a:xfrm rot="2125002">
          <a:off x="3615462" y="3666687"/>
          <a:ext cx="538514" cy="14084"/>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881550" y="3654955"/>
        <a:ext cx="0" cy="0"/>
      </dsp:txXfrm>
    </dsp:sp>
    <dsp:sp modelId="{FEE84280-FE6D-4671-814B-5BBAE66DE7F9}">
      <dsp:nvSpPr>
        <dsp:cNvPr id="0" name=""/>
        <dsp:cNvSpPr/>
      </dsp:nvSpPr>
      <dsp:spPr>
        <a:xfrm>
          <a:off x="4104153" y="3394325"/>
          <a:ext cx="1090252" cy="870888"/>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Education and engagement</a:t>
          </a:r>
        </a:p>
      </dsp:txBody>
      <dsp:txXfrm>
        <a:off x="4129660" y="3419832"/>
        <a:ext cx="1039238" cy="819874"/>
      </dsp:txXfrm>
    </dsp:sp>
    <dsp:sp modelId="{B392DE9C-B588-4E78-963B-F2E9BB171788}">
      <dsp:nvSpPr>
        <dsp:cNvPr id="0" name=""/>
        <dsp:cNvSpPr/>
      </dsp:nvSpPr>
      <dsp:spPr>
        <a:xfrm rot="5014366">
          <a:off x="137524" y="3499017"/>
          <a:ext cx="1782299" cy="14084"/>
        </a:xfrm>
        <a:custGeom>
          <a:avLst/>
          <a:gdLst/>
          <a:ahLst/>
          <a:cxnLst/>
          <a:rect l="0" t="0" r="0" b="0"/>
          <a:pathLst>
            <a:path>
              <a:moveTo>
                <a:pt x="0" y="12941"/>
              </a:moveTo>
              <a:lnTo>
                <a:pt x="1339658" y="12941"/>
              </a:lnTo>
            </a:path>
          </a:pathLst>
        </a:custGeom>
        <a:noFill/>
        <a:ln w="6350" cap="flat" cmpd="sng" algn="ctr">
          <a:solidFill>
            <a:srgbClr val="A5A5A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067962" y="3456794"/>
        <a:ext cx="0" cy="0"/>
      </dsp:txXfrm>
    </dsp:sp>
    <dsp:sp modelId="{7106869D-9A79-40F6-AD97-913C8D538279}">
      <dsp:nvSpPr>
        <dsp:cNvPr id="0" name=""/>
        <dsp:cNvSpPr/>
      </dsp:nvSpPr>
      <dsp:spPr>
        <a:xfrm>
          <a:off x="1128430" y="4111586"/>
          <a:ext cx="1238173" cy="560044"/>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Swallow Screen</a:t>
          </a:r>
        </a:p>
      </dsp:txBody>
      <dsp:txXfrm>
        <a:off x="1144833" y="4127989"/>
        <a:ext cx="1205367" cy="527238"/>
      </dsp:txXfrm>
    </dsp:sp>
    <dsp:sp modelId="{3B20A9D5-0635-491B-8E32-D126FA38BC64}">
      <dsp:nvSpPr>
        <dsp:cNvPr id="0" name=""/>
        <dsp:cNvSpPr/>
      </dsp:nvSpPr>
      <dsp:spPr>
        <a:xfrm rot="327342">
          <a:off x="2365434" y="4409105"/>
          <a:ext cx="516187" cy="14084"/>
        </a:xfrm>
        <a:custGeom>
          <a:avLst/>
          <a:gdLst/>
          <a:ahLst/>
          <a:cxnLst/>
          <a:rect l="0" t="0" r="0" b="0"/>
          <a:pathLst>
            <a:path>
              <a:moveTo>
                <a:pt x="0" y="12941"/>
              </a:moveTo>
              <a:lnTo>
                <a:pt x="529850" y="12941"/>
              </a:lnTo>
            </a:path>
          </a:pathLst>
        </a:custGeom>
        <a:noFill/>
        <a:ln w="6350" cap="flat" cmpd="sng" algn="ctr">
          <a:solidFill>
            <a:srgbClr val="FFC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611908" y="4402074"/>
        <a:ext cx="0" cy="0"/>
      </dsp:txXfrm>
    </dsp:sp>
    <dsp:sp modelId="{281CABD0-8088-48F0-83FF-292BF0F87FA6}">
      <dsp:nvSpPr>
        <dsp:cNvPr id="0" name=""/>
        <dsp:cNvSpPr/>
      </dsp:nvSpPr>
      <dsp:spPr>
        <a:xfrm>
          <a:off x="2880453" y="4208456"/>
          <a:ext cx="928917" cy="464458"/>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Stroke Specialists</a:t>
          </a:r>
        </a:p>
      </dsp:txBody>
      <dsp:txXfrm>
        <a:off x="2894057" y="4222060"/>
        <a:ext cx="901709" cy="437250"/>
      </dsp:txXfrm>
    </dsp:sp>
    <dsp:sp modelId="{E6831821-AC4B-416E-93FA-A289648DD93B}">
      <dsp:nvSpPr>
        <dsp:cNvPr id="0" name=""/>
        <dsp:cNvSpPr/>
      </dsp:nvSpPr>
      <dsp:spPr>
        <a:xfrm rot="2591153">
          <a:off x="3761487" y="4554625"/>
          <a:ext cx="353559" cy="14084"/>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937871" y="4549174"/>
        <a:ext cx="0" cy="0"/>
      </dsp:txXfrm>
    </dsp:sp>
    <dsp:sp modelId="{A3772EA8-57B1-43FF-A679-A9DF4CAC72E9}">
      <dsp:nvSpPr>
        <dsp:cNvPr id="0" name=""/>
        <dsp:cNvSpPr/>
      </dsp:nvSpPr>
      <dsp:spPr>
        <a:xfrm>
          <a:off x="4067164" y="4450420"/>
          <a:ext cx="928917" cy="464458"/>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Education</a:t>
          </a:r>
        </a:p>
      </dsp:txBody>
      <dsp:txXfrm>
        <a:off x="4080768" y="4464024"/>
        <a:ext cx="901709" cy="437250"/>
      </dsp:txXfrm>
    </dsp:sp>
    <dsp:sp modelId="{87E7E448-D89B-49E4-A1C5-161BF1B7C6C0}">
      <dsp:nvSpPr>
        <dsp:cNvPr id="0" name=""/>
        <dsp:cNvSpPr/>
      </dsp:nvSpPr>
      <dsp:spPr>
        <a:xfrm rot="3811858">
          <a:off x="2091950" y="4828132"/>
          <a:ext cx="991015" cy="14084"/>
        </a:xfrm>
        <a:custGeom>
          <a:avLst/>
          <a:gdLst/>
          <a:ahLst/>
          <a:cxnLst/>
          <a:rect l="0" t="0" r="0" b="0"/>
          <a:pathLst>
            <a:path>
              <a:moveTo>
                <a:pt x="0" y="12941"/>
              </a:moveTo>
              <a:lnTo>
                <a:pt x="529850" y="12941"/>
              </a:lnTo>
            </a:path>
          </a:pathLst>
        </a:custGeom>
        <a:noFill/>
        <a:ln w="6350" cap="flat" cmpd="sng" algn="ctr">
          <a:solidFill>
            <a:srgbClr val="FFC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98593" y="4801953"/>
        <a:ext cx="0" cy="0"/>
      </dsp:txXfrm>
    </dsp:sp>
    <dsp:sp modelId="{44C52742-42B9-470A-9265-BFCBD83DD1FF}">
      <dsp:nvSpPr>
        <dsp:cNvPr id="0" name=""/>
        <dsp:cNvSpPr/>
      </dsp:nvSpPr>
      <dsp:spPr>
        <a:xfrm>
          <a:off x="2808313" y="5046512"/>
          <a:ext cx="928917" cy="464458"/>
        </a:xfrm>
        <a:prstGeom prst="roundRect">
          <a:avLst>
            <a:gd name="adj" fmla="val 1000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SSNAP data coordinator </a:t>
          </a:r>
        </a:p>
      </dsp:txBody>
      <dsp:txXfrm>
        <a:off x="2821917" y="5060116"/>
        <a:ext cx="901709" cy="437250"/>
      </dsp:txXfrm>
    </dsp:sp>
    <dsp:sp modelId="{165BB8E2-C6EE-450A-9F6B-5F034D6C7322}">
      <dsp:nvSpPr>
        <dsp:cNvPr id="0" name=""/>
        <dsp:cNvSpPr/>
      </dsp:nvSpPr>
      <dsp:spPr>
        <a:xfrm rot="2235987">
          <a:off x="3690124" y="5411406"/>
          <a:ext cx="461442" cy="14084"/>
        </a:xfrm>
        <a:custGeom>
          <a:avLst/>
          <a:gdLst/>
          <a:ahLst/>
          <a:cxnLst/>
          <a:rect l="0" t="0" r="0" b="0"/>
          <a:pathLst>
            <a:path>
              <a:moveTo>
                <a:pt x="0" y="12941"/>
              </a:moveTo>
              <a:lnTo>
                <a:pt x="417333" y="12941"/>
              </a:lnTo>
            </a:path>
          </a:pathLst>
        </a:custGeom>
        <a:noFill/>
        <a:ln w="6350" cap="flat" cmpd="sng" algn="ctr">
          <a:solidFill>
            <a:srgbClr val="5B9BD5">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918650" y="5402282"/>
        <a:ext cx="0" cy="0"/>
      </dsp:txXfrm>
    </dsp:sp>
    <dsp:sp modelId="{DEE1BA2F-DDE0-4B47-BC16-5A8BAE9BAB95}">
      <dsp:nvSpPr>
        <dsp:cNvPr id="0" name=""/>
        <dsp:cNvSpPr/>
      </dsp:nvSpPr>
      <dsp:spPr>
        <a:xfrm>
          <a:off x="4104460" y="5278741"/>
          <a:ext cx="1001568" cy="55882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Analysing reporting processes</a:t>
          </a:r>
        </a:p>
      </dsp:txBody>
      <dsp:txXfrm>
        <a:off x="4120827" y="5295108"/>
        <a:ext cx="968834" cy="5260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200"/>
            </a:lvl1pPr>
          </a:lstStyle>
          <a:p>
            <a:fld id="{53CB9C98-7B0D-4E1F-BBBE-AF6A30518BA3}" type="datetimeFigureOut">
              <a:rPr lang="en-GB" smtClean="0"/>
              <a:t>11/11/2022</a:t>
            </a:fld>
            <a:endParaRPr lang="en-GB"/>
          </a:p>
        </p:txBody>
      </p:sp>
      <p:sp>
        <p:nvSpPr>
          <p:cNvPr id="4" name="Slide Image Placeholder 3"/>
          <p:cNvSpPr>
            <a:spLocks noGrp="1" noRot="1" noChangeAspect="1"/>
          </p:cNvSpPr>
          <p:nvPr>
            <p:ph type="sldImg" idx="2"/>
          </p:nvPr>
        </p:nvSpPr>
        <p:spPr>
          <a:xfrm>
            <a:off x="2084388" y="744538"/>
            <a:ext cx="26289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606" y="4714876"/>
            <a:ext cx="5438464"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098" y="9428164"/>
            <a:ext cx="2944958" cy="496887"/>
          </a:xfrm>
          <a:prstGeom prst="rect">
            <a:avLst/>
          </a:prstGeom>
        </p:spPr>
        <p:txBody>
          <a:bodyPr vert="horz" lIns="91440" tIns="45720" rIns="91440" bIns="45720" rtlCol="0" anchor="b"/>
          <a:lstStyle>
            <a:lvl1pPr algn="r">
              <a:defRPr sz="1200"/>
            </a:lvl1pPr>
          </a:lstStyle>
          <a:p>
            <a:fld id="{09B1C4C1-B016-43A6-95B0-D3DE24B9EE5F}" type="slidenum">
              <a:rPr lang="en-GB" smtClean="0"/>
              <a:t>‹#›</a:t>
            </a:fld>
            <a:endParaRPr lang="en-GB"/>
          </a:p>
        </p:txBody>
      </p:sp>
    </p:spTree>
    <p:extLst>
      <p:ext uri="{BB962C8B-B14F-4D97-AF65-F5344CB8AC3E}">
        <p14:creationId xmlns:p14="http://schemas.microsoft.com/office/powerpoint/2010/main" val="408379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Consider</a:t>
            </a:r>
            <a:r>
              <a:rPr lang="en-GB" baseline="0" dirty="0"/>
              <a:t> bullet points? ? emails</a:t>
            </a:r>
            <a:endParaRPr lang="en-GB" dirty="0"/>
          </a:p>
        </p:txBody>
      </p:sp>
      <p:sp>
        <p:nvSpPr>
          <p:cNvPr id="4" name="Slide Number Placeholder 3"/>
          <p:cNvSpPr>
            <a:spLocks noGrp="1"/>
          </p:cNvSpPr>
          <p:nvPr>
            <p:ph type="sldNum" sz="quarter" idx="10"/>
          </p:nvPr>
        </p:nvSpPr>
        <p:spPr/>
        <p:txBody>
          <a:bodyPr/>
          <a:lstStyle/>
          <a:p>
            <a:fld id="{09B1C4C1-B016-43A6-95B0-D3DE24B9EE5F}" type="slidenum">
              <a:rPr lang="en-GB" smtClean="0"/>
              <a:t>1</a:t>
            </a:fld>
            <a:endParaRPr lang="en-GB"/>
          </a:p>
        </p:txBody>
      </p:sp>
    </p:spTree>
    <p:extLst>
      <p:ext uri="{BB962C8B-B14F-4D97-AF65-F5344CB8AC3E}">
        <p14:creationId xmlns:p14="http://schemas.microsoft.com/office/powerpoint/2010/main" val="2452973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58118"/>
            <a:ext cx="21386800" cy="8221857"/>
          </a:xfrm>
          <a:prstGeom prst="rect">
            <a:avLst/>
          </a:prstGeom>
        </p:spPr>
      </p:pic>
      <p:sp>
        <p:nvSpPr>
          <p:cNvPr id="2" name="Title 1"/>
          <p:cNvSpPr>
            <a:spLocks noGrp="1"/>
          </p:cNvSpPr>
          <p:nvPr>
            <p:ph type="ctrTitle"/>
          </p:nvPr>
        </p:nvSpPr>
        <p:spPr>
          <a:xfrm>
            <a:off x="2138680" y="7962534"/>
            <a:ext cx="17109440" cy="8058306"/>
          </a:xfrm>
        </p:spPr>
        <p:txBody>
          <a:bodyPr anchor="b">
            <a:normAutofit/>
          </a:bodyPr>
          <a:lstStyle>
            <a:lvl1pPr algn="l">
              <a:defRPr sz="14033"/>
            </a:lvl1pPr>
          </a:lstStyle>
          <a:p>
            <a:r>
              <a:rPr lang="en-US"/>
              <a:t>Click to edit Master title style</a:t>
            </a:r>
            <a:endParaRPr lang="en-US" dirty="0"/>
          </a:p>
        </p:txBody>
      </p:sp>
      <p:sp>
        <p:nvSpPr>
          <p:cNvPr id="3" name="Subtitle 2"/>
          <p:cNvSpPr>
            <a:spLocks noGrp="1"/>
          </p:cNvSpPr>
          <p:nvPr>
            <p:ph type="subTitle" idx="1"/>
          </p:nvPr>
        </p:nvSpPr>
        <p:spPr>
          <a:xfrm>
            <a:off x="2138680" y="16037176"/>
            <a:ext cx="17109440" cy="3027998"/>
          </a:xfrm>
        </p:spPr>
        <p:txBody>
          <a:bodyPr>
            <a:normAutofit/>
          </a:bodyPr>
          <a:lstStyle>
            <a:lvl1pPr marL="0" indent="0" algn="l">
              <a:buNone/>
              <a:defRPr sz="4678"/>
            </a:lvl1pPr>
            <a:lvl2pPr marL="1069345" indent="0" algn="ctr">
              <a:buNone/>
              <a:defRPr sz="4678"/>
            </a:lvl2pPr>
            <a:lvl3pPr marL="2138690" indent="0" algn="ctr">
              <a:buNone/>
              <a:defRPr sz="4210"/>
            </a:lvl3pPr>
            <a:lvl4pPr marL="3208035" indent="0" algn="ctr">
              <a:buNone/>
              <a:defRPr sz="3742"/>
            </a:lvl4pPr>
            <a:lvl5pPr marL="4277380" indent="0" algn="ctr">
              <a:buNone/>
              <a:defRPr sz="3742"/>
            </a:lvl5pPr>
            <a:lvl6pPr marL="5346725" indent="0" algn="ctr">
              <a:buNone/>
              <a:defRPr sz="3742"/>
            </a:lvl6pPr>
            <a:lvl7pPr marL="6416070" indent="0" algn="ctr">
              <a:buNone/>
              <a:defRPr sz="3742"/>
            </a:lvl7pPr>
            <a:lvl8pPr marL="7485416" indent="0" algn="ctr">
              <a:buNone/>
              <a:defRPr sz="3742"/>
            </a:lvl8pPr>
            <a:lvl9pPr marL="8554761"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a:xfrm>
            <a:off x="13874688" y="19090979"/>
            <a:ext cx="5373431" cy="1612128"/>
          </a:xfrm>
        </p:spPr>
        <p:txBody>
          <a:bodyPr/>
          <a:lstStyle/>
          <a:p>
            <a:fld id="{48A87A34-81AB-432B-8DAE-1953F412C126}" type="datetimeFigureOut">
              <a:rPr lang="en-US" smtClean="0"/>
              <a:t>11/11/2022</a:t>
            </a:fld>
            <a:endParaRPr lang="en-US" dirty="0"/>
          </a:p>
        </p:txBody>
      </p:sp>
      <p:sp>
        <p:nvSpPr>
          <p:cNvPr id="5" name="Footer Placeholder 4"/>
          <p:cNvSpPr>
            <a:spLocks noGrp="1"/>
          </p:cNvSpPr>
          <p:nvPr>
            <p:ph type="ftr" sz="quarter" idx="11"/>
          </p:nvPr>
        </p:nvSpPr>
        <p:spPr>
          <a:xfrm>
            <a:off x="2138680" y="19090984"/>
            <a:ext cx="11415205" cy="1612128"/>
          </a:xfrm>
        </p:spPr>
        <p:txBody>
          <a:bodyPr/>
          <a:lstStyle/>
          <a:p>
            <a:endParaRPr lang="en-US" dirty="0"/>
          </a:p>
        </p:txBody>
      </p:sp>
      <p:sp>
        <p:nvSpPr>
          <p:cNvPr id="6" name="Slide Number Placeholder 5"/>
          <p:cNvSpPr>
            <a:spLocks noGrp="1"/>
          </p:cNvSpPr>
          <p:nvPr>
            <p:ph type="sldNum" sz="quarter" idx="12"/>
          </p:nvPr>
        </p:nvSpPr>
        <p:spPr>
          <a:xfrm>
            <a:off x="14168755" y="6317678"/>
            <a:ext cx="5079365" cy="161212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417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130" y="20740156"/>
            <a:ext cx="18609327" cy="3617680"/>
          </a:xfrm>
        </p:spPr>
        <p:txBody>
          <a:bodyPr anchor="b"/>
          <a:lstStyle>
            <a:lvl1pPr algn="l">
              <a:defRPr sz="7484"/>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0130" y="4313881"/>
            <a:ext cx="18594775" cy="15042728"/>
          </a:xfrm>
        </p:spPr>
        <p:txBody>
          <a:bodyPr anchor="t"/>
          <a:lstStyle>
            <a:lvl1pPr marL="0" indent="0">
              <a:buNone/>
              <a:defRPr sz="7484"/>
            </a:lvl1pPr>
            <a:lvl2pPr marL="1069345" indent="0">
              <a:buNone/>
              <a:defRPr sz="6549"/>
            </a:lvl2pPr>
            <a:lvl3pPr marL="2138690" indent="0">
              <a:buNone/>
              <a:defRPr sz="5613"/>
            </a:lvl3pPr>
            <a:lvl4pPr marL="3208035" indent="0">
              <a:buNone/>
              <a:defRPr sz="4678"/>
            </a:lvl4pPr>
            <a:lvl5pPr marL="4277380" indent="0">
              <a:buNone/>
              <a:defRPr sz="4678"/>
            </a:lvl5pPr>
            <a:lvl6pPr marL="5346725" indent="0">
              <a:buNone/>
              <a:defRPr sz="4678"/>
            </a:lvl6pPr>
            <a:lvl7pPr marL="6416070" indent="0">
              <a:buNone/>
              <a:defRPr sz="4678"/>
            </a:lvl7pPr>
            <a:lvl8pPr marL="7485416" indent="0">
              <a:buNone/>
              <a:defRPr sz="4678"/>
            </a:lvl8pPr>
            <a:lvl9pPr marL="8554761" indent="0">
              <a:buNone/>
              <a:defRPr sz="4678"/>
            </a:lvl9pPr>
          </a:lstStyle>
          <a:p>
            <a:r>
              <a:rPr lang="en-US"/>
              <a:t>Click icon to add picture</a:t>
            </a:r>
            <a:endParaRPr lang="en-US" dirty="0"/>
          </a:p>
        </p:txBody>
      </p:sp>
      <p:sp>
        <p:nvSpPr>
          <p:cNvPr id="4" name="Text Placeholder 3"/>
          <p:cNvSpPr>
            <a:spLocks noGrp="1"/>
          </p:cNvSpPr>
          <p:nvPr>
            <p:ph type="body" sz="half" idx="2"/>
          </p:nvPr>
        </p:nvSpPr>
        <p:spPr>
          <a:xfrm>
            <a:off x="1390142" y="24357834"/>
            <a:ext cx="18606516" cy="3297877"/>
          </a:xfrm>
        </p:spPr>
        <p:txBody>
          <a:bodyPr/>
          <a:lstStyle>
            <a:lvl1pPr marL="0" indent="0" algn="l">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DE2ADBEA-11CD-45B3-ACA6-2752B1F49C15}"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345911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58118"/>
            <a:ext cx="21386800" cy="8221857"/>
          </a:xfrm>
          <a:prstGeom prst="rect">
            <a:avLst/>
          </a:prstGeom>
        </p:spPr>
      </p:pic>
      <p:sp>
        <p:nvSpPr>
          <p:cNvPr id="2" name="Title 1"/>
          <p:cNvSpPr>
            <a:spLocks noGrp="1"/>
          </p:cNvSpPr>
          <p:nvPr>
            <p:ph type="title"/>
          </p:nvPr>
        </p:nvSpPr>
        <p:spPr>
          <a:xfrm>
            <a:off x="1390142" y="3327060"/>
            <a:ext cx="18606516" cy="12373670"/>
          </a:xfrm>
        </p:spPr>
        <p:txBody>
          <a:bodyPr anchor="ctr"/>
          <a:lstStyle>
            <a:lvl1pPr algn="l">
              <a:defRPr sz="7484"/>
            </a:lvl1pPr>
          </a:lstStyle>
          <a:p>
            <a:r>
              <a:rPr lang="en-US"/>
              <a:t>Click to edit Master title style</a:t>
            </a:r>
            <a:endParaRPr lang="en-US" dirty="0"/>
          </a:p>
        </p:txBody>
      </p:sp>
      <p:sp>
        <p:nvSpPr>
          <p:cNvPr id="4" name="Text Placeholder 3"/>
          <p:cNvSpPr>
            <a:spLocks noGrp="1"/>
          </p:cNvSpPr>
          <p:nvPr>
            <p:ph type="body" sz="half" idx="2"/>
          </p:nvPr>
        </p:nvSpPr>
        <p:spPr>
          <a:xfrm>
            <a:off x="1604010" y="16111940"/>
            <a:ext cx="18178780" cy="5876081"/>
          </a:xfrm>
        </p:spPr>
        <p:txBody>
          <a:bodyPr anchor="ctr"/>
          <a:lstStyle>
            <a:lvl1pPr marL="0" indent="0">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en-US"/>
              <a:t>Click to edit Master text styles</a:t>
            </a:r>
          </a:p>
        </p:txBody>
      </p:sp>
      <p:sp>
        <p:nvSpPr>
          <p:cNvPr id="5" name="Date Placeholder 4"/>
          <p:cNvSpPr>
            <a:spLocks noGrp="1"/>
          </p:cNvSpPr>
          <p:nvPr>
            <p:ph type="dt" sz="half" idx="10"/>
          </p:nvPr>
        </p:nvSpPr>
        <p:spPr>
          <a:xfrm>
            <a:off x="13009311" y="1682228"/>
            <a:ext cx="5106099" cy="1612128"/>
          </a:xfrm>
        </p:spPr>
        <p:txBody>
          <a:bodyPr/>
          <a:lstStyle>
            <a:lvl1pPr algn="r">
              <a:defRPr/>
            </a:lvl1pPr>
          </a:lstStyle>
          <a:p>
            <a:fld id="{DE2ADBEA-11CD-45B3-ACA6-2752B1F49C15}" type="datetimeFigureOut">
              <a:rPr lang="en-GB" smtClean="0"/>
              <a:t>11/11/2022</a:t>
            </a:fld>
            <a:endParaRPr lang="en-GB"/>
          </a:p>
        </p:txBody>
      </p:sp>
      <p:sp>
        <p:nvSpPr>
          <p:cNvPr id="6" name="Footer Placeholder 5"/>
          <p:cNvSpPr>
            <a:spLocks noGrp="1"/>
          </p:cNvSpPr>
          <p:nvPr>
            <p:ph type="ftr" sz="quarter" idx="11"/>
          </p:nvPr>
        </p:nvSpPr>
        <p:spPr>
          <a:xfrm>
            <a:off x="1390142" y="1682228"/>
            <a:ext cx="11298368" cy="1612128"/>
          </a:xfrm>
        </p:spPr>
        <p:txBody>
          <a:bodyPr/>
          <a:lstStyle/>
          <a:p>
            <a:endParaRPr lang="en-GB"/>
          </a:p>
        </p:txBody>
      </p:sp>
      <p:sp>
        <p:nvSpPr>
          <p:cNvPr id="7" name="Slide Number Placeholder 6"/>
          <p:cNvSpPr>
            <a:spLocks noGrp="1"/>
          </p:cNvSpPr>
          <p:nvPr>
            <p:ph type="sldNum" sz="quarter" idx="12"/>
          </p:nvPr>
        </p:nvSpPr>
        <p:spPr>
          <a:xfrm>
            <a:off x="18436212" y="1682228"/>
            <a:ext cx="1560446" cy="1612128"/>
          </a:xfrm>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2632446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58118"/>
            <a:ext cx="21386800" cy="8221857"/>
          </a:xfrm>
          <a:prstGeom prst="rect">
            <a:avLst/>
          </a:prstGeom>
        </p:spPr>
      </p:pic>
      <p:sp>
        <p:nvSpPr>
          <p:cNvPr id="2" name="Title 1"/>
          <p:cNvSpPr>
            <a:spLocks noGrp="1"/>
          </p:cNvSpPr>
          <p:nvPr>
            <p:ph type="title"/>
          </p:nvPr>
        </p:nvSpPr>
        <p:spPr>
          <a:xfrm>
            <a:off x="1797088" y="3327062"/>
            <a:ext cx="17807481" cy="12169539"/>
          </a:xfrm>
        </p:spPr>
        <p:txBody>
          <a:bodyPr anchor="ctr"/>
          <a:lstStyle>
            <a:lvl1pPr algn="l">
              <a:defRPr sz="7484"/>
            </a:lvl1pPr>
          </a:lstStyle>
          <a:p>
            <a:r>
              <a:rPr lang="en-US"/>
              <a:t>Click to edit Master title style</a:t>
            </a:r>
            <a:endParaRPr lang="en-US" dirty="0"/>
          </a:p>
        </p:txBody>
      </p:sp>
      <p:sp>
        <p:nvSpPr>
          <p:cNvPr id="12" name="Text Placeholder 3"/>
          <p:cNvSpPr>
            <a:spLocks noGrp="1"/>
          </p:cNvSpPr>
          <p:nvPr>
            <p:ph type="body" sz="half" idx="13"/>
          </p:nvPr>
        </p:nvSpPr>
        <p:spPr>
          <a:xfrm>
            <a:off x="2287197" y="15496603"/>
            <a:ext cx="16827258" cy="1962339"/>
          </a:xfrm>
        </p:spPr>
        <p:txBody>
          <a:bodyPr anchor="t">
            <a:normAutofit/>
          </a:bodyPr>
          <a:lstStyle>
            <a:lvl1pPr marL="0" indent="0">
              <a:buNone/>
              <a:defRPr sz="3274"/>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en-US"/>
              <a:t>Click to edit Master text styles</a:t>
            </a:r>
          </a:p>
        </p:txBody>
      </p:sp>
      <p:sp>
        <p:nvSpPr>
          <p:cNvPr id="4" name="Text Placeholder 3"/>
          <p:cNvSpPr>
            <a:spLocks noGrp="1"/>
          </p:cNvSpPr>
          <p:nvPr>
            <p:ph type="body" sz="half" idx="2"/>
          </p:nvPr>
        </p:nvSpPr>
        <p:spPr>
          <a:xfrm>
            <a:off x="1604010" y="18432008"/>
            <a:ext cx="18193637" cy="3626113"/>
          </a:xfrm>
        </p:spPr>
        <p:txBody>
          <a:bodyPr anchor="ctr">
            <a:normAutofit/>
          </a:bodyPr>
          <a:lstStyle>
            <a:lvl1pPr marL="0" indent="0">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en-US"/>
              <a:t>Click to edit Master text styles</a:t>
            </a:r>
          </a:p>
        </p:txBody>
      </p:sp>
      <p:sp>
        <p:nvSpPr>
          <p:cNvPr id="5" name="Date Placeholder 4"/>
          <p:cNvSpPr>
            <a:spLocks noGrp="1"/>
          </p:cNvSpPr>
          <p:nvPr>
            <p:ph type="dt" sz="half" idx="10"/>
          </p:nvPr>
        </p:nvSpPr>
        <p:spPr>
          <a:xfrm>
            <a:off x="13009311" y="1682228"/>
            <a:ext cx="5106099" cy="1612128"/>
          </a:xfrm>
        </p:spPr>
        <p:txBody>
          <a:bodyPr/>
          <a:lstStyle>
            <a:lvl1pPr algn="r">
              <a:defRPr/>
            </a:lvl1pPr>
          </a:lstStyle>
          <a:p>
            <a:fld id="{DE2ADBEA-11CD-45B3-ACA6-2752B1F49C15}" type="datetimeFigureOut">
              <a:rPr lang="en-GB" smtClean="0"/>
              <a:t>11/11/2022</a:t>
            </a:fld>
            <a:endParaRPr lang="en-GB"/>
          </a:p>
        </p:txBody>
      </p:sp>
      <p:sp>
        <p:nvSpPr>
          <p:cNvPr id="6" name="Footer Placeholder 5"/>
          <p:cNvSpPr>
            <a:spLocks noGrp="1"/>
          </p:cNvSpPr>
          <p:nvPr>
            <p:ph type="ftr" sz="quarter" idx="11"/>
          </p:nvPr>
        </p:nvSpPr>
        <p:spPr>
          <a:xfrm>
            <a:off x="1390142" y="1675327"/>
            <a:ext cx="11298368" cy="1612128"/>
          </a:xfrm>
        </p:spPr>
        <p:txBody>
          <a:bodyPr/>
          <a:lstStyle/>
          <a:p>
            <a:endParaRPr lang="en-GB"/>
          </a:p>
        </p:txBody>
      </p:sp>
      <p:sp>
        <p:nvSpPr>
          <p:cNvPr id="7" name="Slide Number Placeholder 6"/>
          <p:cNvSpPr>
            <a:spLocks noGrp="1"/>
          </p:cNvSpPr>
          <p:nvPr>
            <p:ph type="sldNum" sz="quarter" idx="12"/>
          </p:nvPr>
        </p:nvSpPr>
        <p:spPr>
          <a:xfrm>
            <a:off x="18436212" y="1682228"/>
            <a:ext cx="1560446" cy="1612128"/>
          </a:xfrm>
        </p:spPr>
        <p:txBody>
          <a:bodyPr/>
          <a:lstStyle/>
          <a:p>
            <a:fld id="{D26D50DD-404C-4567-BA27-4F25EE0D06D6}" type="slidenum">
              <a:rPr lang="en-GB" smtClean="0"/>
              <a:t>‹#›</a:t>
            </a:fld>
            <a:endParaRPr lang="en-GB"/>
          </a:p>
        </p:txBody>
      </p:sp>
      <p:sp>
        <p:nvSpPr>
          <p:cNvPr id="13" name="TextBox 12"/>
          <p:cNvSpPr txBox="1"/>
          <p:nvPr/>
        </p:nvSpPr>
        <p:spPr>
          <a:xfrm>
            <a:off x="541355" y="3566308"/>
            <a:ext cx="1069340" cy="2581948"/>
          </a:xfrm>
          <a:prstGeom prst="rect">
            <a:avLst/>
          </a:prstGeom>
        </p:spPr>
        <p:txBody>
          <a:bodyPr vert="horz" lIns="213868" tIns="106934" rIns="213868" bIns="10693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8711" dirty="0">
                <a:solidFill>
                  <a:schemeClr val="tx1"/>
                </a:solidFill>
                <a:effectLst/>
              </a:rPr>
              <a:t>“</a:t>
            </a:r>
          </a:p>
        </p:txBody>
      </p:sp>
      <p:sp>
        <p:nvSpPr>
          <p:cNvPr id="14" name="TextBox 13"/>
          <p:cNvSpPr txBox="1"/>
          <p:nvPr/>
        </p:nvSpPr>
        <p:spPr>
          <a:xfrm>
            <a:off x="19054303" y="13340011"/>
            <a:ext cx="1069340" cy="2581948"/>
          </a:xfrm>
          <a:prstGeom prst="rect">
            <a:avLst/>
          </a:prstGeom>
        </p:spPr>
        <p:txBody>
          <a:bodyPr vert="horz" lIns="213868" tIns="106934" rIns="213868" bIns="10693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8711" dirty="0">
                <a:solidFill>
                  <a:schemeClr val="tx1"/>
                </a:solidFill>
                <a:effectLst/>
              </a:rPr>
              <a:t>”</a:t>
            </a:r>
          </a:p>
        </p:txBody>
      </p:sp>
    </p:spTree>
    <p:extLst>
      <p:ext uri="{BB962C8B-B14F-4D97-AF65-F5344CB8AC3E}">
        <p14:creationId xmlns:p14="http://schemas.microsoft.com/office/powerpoint/2010/main" val="337773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58118"/>
            <a:ext cx="21386800" cy="8221857"/>
          </a:xfrm>
          <a:prstGeom prst="rect">
            <a:avLst/>
          </a:prstGeom>
        </p:spPr>
      </p:pic>
      <p:sp>
        <p:nvSpPr>
          <p:cNvPr id="2" name="Title 1"/>
          <p:cNvSpPr>
            <a:spLocks noGrp="1"/>
          </p:cNvSpPr>
          <p:nvPr>
            <p:ph type="title"/>
          </p:nvPr>
        </p:nvSpPr>
        <p:spPr>
          <a:xfrm>
            <a:off x="1604010" y="4965874"/>
            <a:ext cx="18184351" cy="11090449"/>
          </a:xfrm>
        </p:spPr>
        <p:txBody>
          <a:bodyPr anchor="b"/>
          <a:lstStyle>
            <a:lvl1pPr algn="l">
              <a:defRPr sz="7484"/>
            </a:lvl1pPr>
          </a:lstStyle>
          <a:p>
            <a:r>
              <a:rPr lang="en-US"/>
              <a:t>Click to edit Master title style</a:t>
            </a:r>
            <a:endParaRPr lang="en-US" dirty="0"/>
          </a:p>
        </p:txBody>
      </p:sp>
      <p:sp>
        <p:nvSpPr>
          <p:cNvPr id="4" name="Text Placeholder 3"/>
          <p:cNvSpPr>
            <a:spLocks noGrp="1"/>
          </p:cNvSpPr>
          <p:nvPr>
            <p:ph type="body" sz="half" idx="2"/>
          </p:nvPr>
        </p:nvSpPr>
        <p:spPr>
          <a:xfrm>
            <a:off x="1603991" y="16108331"/>
            <a:ext cx="18181605" cy="4414770"/>
          </a:xfrm>
        </p:spPr>
        <p:txBody>
          <a:bodyPr anchor="t"/>
          <a:lstStyle>
            <a:lvl1pPr marL="0" indent="0">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en-US"/>
              <a:t>Click to edit Master text styles</a:t>
            </a:r>
          </a:p>
        </p:txBody>
      </p:sp>
      <p:sp>
        <p:nvSpPr>
          <p:cNvPr id="5" name="Date Placeholder 4"/>
          <p:cNvSpPr>
            <a:spLocks noGrp="1"/>
          </p:cNvSpPr>
          <p:nvPr>
            <p:ph type="dt" sz="half" idx="10"/>
          </p:nvPr>
        </p:nvSpPr>
        <p:spPr>
          <a:xfrm>
            <a:off x="13009311" y="1672880"/>
            <a:ext cx="5106099" cy="1612128"/>
          </a:xfrm>
        </p:spPr>
        <p:txBody>
          <a:bodyPr/>
          <a:lstStyle>
            <a:lvl1pPr algn="r">
              <a:defRPr/>
            </a:lvl1pPr>
          </a:lstStyle>
          <a:p>
            <a:fld id="{DE2ADBEA-11CD-45B3-ACA6-2752B1F49C15}" type="datetimeFigureOut">
              <a:rPr lang="en-GB" smtClean="0"/>
              <a:t>11/11/2022</a:t>
            </a:fld>
            <a:endParaRPr lang="en-GB"/>
          </a:p>
        </p:txBody>
      </p:sp>
      <p:sp>
        <p:nvSpPr>
          <p:cNvPr id="6" name="Footer Placeholder 5"/>
          <p:cNvSpPr>
            <a:spLocks noGrp="1"/>
          </p:cNvSpPr>
          <p:nvPr>
            <p:ph type="ftr" sz="quarter" idx="11"/>
          </p:nvPr>
        </p:nvSpPr>
        <p:spPr>
          <a:xfrm>
            <a:off x="1390142" y="1672880"/>
            <a:ext cx="11298368" cy="1612128"/>
          </a:xfrm>
        </p:spPr>
        <p:txBody>
          <a:bodyPr/>
          <a:lstStyle/>
          <a:p>
            <a:endParaRPr lang="en-GB"/>
          </a:p>
        </p:txBody>
      </p:sp>
      <p:sp>
        <p:nvSpPr>
          <p:cNvPr id="7" name="Slide Number Placeholder 6"/>
          <p:cNvSpPr>
            <a:spLocks noGrp="1"/>
          </p:cNvSpPr>
          <p:nvPr>
            <p:ph type="sldNum" sz="quarter" idx="12"/>
          </p:nvPr>
        </p:nvSpPr>
        <p:spPr>
          <a:xfrm>
            <a:off x="18436212" y="1682228"/>
            <a:ext cx="1560446" cy="1612128"/>
          </a:xfrm>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22172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079368" y="3364444"/>
            <a:ext cx="14917291" cy="5756935"/>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90144" y="9722795"/>
            <a:ext cx="5988304" cy="2725639"/>
          </a:xfrm>
        </p:spPr>
        <p:txBody>
          <a:bodyPr anchor="b">
            <a:noAutofit/>
          </a:bodyPr>
          <a:lstStyle>
            <a:lvl1pPr marL="0" indent="0">
              <a:buNone/>
              <a:defRPr sz="5613"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8" name="Text Placeholder 3"/>
          <p:cNvSpPr>
            <a:spLocks noGrp="1"/>
          </p:cNvSpPr>
          <p:nvPr>
            <p:ph type="body" sz="half" idx="15"/>
          </p:nvPr>
        </p:nvSpPr>
        <p:spPr>
          <a:xfrm>
            <a:off x="1390142" y="12824459"/>
            <a:ext cx="5988304" cy="14831267"/>
          </a:xfrm>
        </p:spPr>
        <p:txBody>
          <a:bodyPr anchor="t">
            <a:normAutofit/>
          </a:bodyPr>
          <a:lstStyle>
            <a:lvl1pPr marL="0" indent="0">
              <a:buNone/>
              <a:defRPr sz="3274"/>
            </a:lvl1pPr>
            <a:lvl2pPr marL="1069345" indent="0">
              <a:buNone/>
              <a:defRPr sz="2807"/>
            </a:lvl2pPr>
            <a:lvl3pPr marL="2138690" indent="0">
              <a:buNone/>
              <a:defRPr sz="2339"/>
            </a:lvl3pPr>
            <a:lvl4pPr marL="3208035" indent="0">
              <a:buNone/>
              <a:defRPr sz="2105"/>
            </a:lvl4pPr>
            <a:lvl5pPr marL="4277380" indent="0">
              <a:buNone/>
              <a:defRPr sz="2105"/>
            </a:lvl5pPr>
            <a:lvl6pPr marL="5346725" indent="0">
              <a:buNone/>
              <a:defRPr sz="2105"/>
            </a:lvl6pPr>
            <a:lvl7pPr marL="6416070" indent="0">
              <a:buNone/>
              <a:defRPr sz="2105"/>
            </a:lvl7pPr>
            <a:lvl8pPr marL="7485416" indent="0">
              <a:buNone/>
              <a:defRPr sz="2105"/>
            </a:lvl8pPr>
            <a:lvl9pPr marL="8554761" indent="0">
              <a:buNone/>
              <a:defRPr sz="2105"/>
            </a:lvl9pPr>
          </a:lstStyle>
          <a:p>
            <a:pPr lvl="0"/>
            <a:r>
              <a:rPr lang="en-US"/>
              <a:t>Click to edit Master text styles</a:t>
            </a:r>
          </a:p>
        </p:txBody>
      </p:sp>
      <p:sp>
        <p:nvSpPr>
          <p:cNvPr id="9" name="Text Placeholder 4"/>
          <p:cNvSpPr>
            <a:spLocks noGrp="1"/>
          </p:cNvSpPr>
          <p:nvPr>
            <p:ph type="body" sz="quarter" idx="3"/>
          </p:nvPr>
        </p:nvSpPr>
        <p:spPr>
          <a:xfrm>
            <a:off x="7723565" y="9719497"/>
            <a:ext cx="5988304" cy="2766322"/>
          </a:xfrm>
        </p:spPr>
        <p:txBody>
          <a:bodyPr anchor="b">
            <a:noAutofit/>
          </a:bodyPr>
          <a:lstStyle>
            <a:lvl1pPr marL="0" indent="0">
              <a:buNone/>
              <a:defRPr sz="5613"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10" name="Text Placeholder 3"/>
          <p:cNvSpPr>
            <a:spLocks noGrp="1"/>
          </p:cNvSpPr>
          <p:nvPr>
            <p:ph type="body" sz="half" idx="16"/>
          </p:nvPr>
        </p:nvSpPr>
        <p:spPr>
          <a:xfrm>
            <a:off x="7720160" y="12822267"/>
            <a:ext cx="5988304" cy="14833444"/>
          </a:xfrm>
        </p:spPr>
        <p:txBody>
          <a:bodyPr anchor="t">
            <a:normAutofit/>
          </a:bodyPr>
          <a:lstStyle>
            <a:lvl1pPr marL="0" indent="0">
              <a:buNone/>
              <a:defRPr sz="3274"/>
            </a:lvl1pPr>
            <a:lvl2pPr marL="1069345" indent="0">
              <a:buNone/>
              <a:defRPr sz="2807"/>
            </a:lvl2pPr>
            <a:lvl3pPr marL="2138690" indent="0">
              <a:buNone/>
              <a:defRPr sz="2339"/>
            </a:lvl3pPr>
            <a:lvl4pPr marL="3208035" indent="0">
              <a:buNone/>
              <a:defRPr sz="2105"/>
            </a:lvl4pPr>
            <a:lvl5pPr marL="4277380" indent="0">
              <a:buNone/>
              <a:defRPr sz="2105"/>
            </a:lvl5pPr>
            <a:lvl6pPr marL="5346725" indent="0">
              <a:buNone/>
              <a:defRPr sz="2105"/>
            </a:lvl6pPr>
            <a:lvl7pPr marL="6416070" indent="0">
              <a:buNone/>
              <a:defRPr sz="2105"/>
            </a:lvl7pPr>
            <a:lvl8pPr marL="7485416" indent="0">
              <a:buNone/>
              <a:defRPr sz="2105"/>
            </a:lvl8pPr>
            <a:lvl9pPr marL="8554761" indent="0">
              <a:buNone/>
              <a:defRPr sz="2105"/>
            </a:lvl9pPr>
          </a:lstStyle>
          <a:p>
            <a:pPr lvl="0"/>
            <a:r>
              <a:rPr lang="en-US"/>
              <a:t>Click to edit Master text styles</a:t>
            </a:r>
          </a:p>
        </p:txBody>
      </p:sp>
      <p:sp>
        <p:nvSpPr>
          <p:cNvPr id="11" name="Text Placeholder 4"/>
          <p:cNvSpPr>
            <a:spLocks noGrp="1"/>
          </p:cNvSpPr>
          <p:nvPr>
            <p:ph type="body" sz="quarter" idx="13"/>
          </p:nvPr>
        </p:nvSpPr>
        <p:spPr>
          <a:xfrm>
            <a:off x="14008352" y="9682112"/>
            <a:ext cx="5988304" cy="2766322"/>
          </a:xfrm>
        </p:spPr>
        <p:txBody>
          <a:bodyPr anchor="b">
            <a:noAutofit/>
          </a:bodyPr>
          <a:lstStyle>
            <a:lvl1pPr marL="0" indent="0">
              <a:buNone/>
              <a:defRPr sz="5613"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12" name="Text Placeholder 3"/>
          <p:cNvSpPr>
            <a:spLocks noGrp="1"/>
          </p:cNvSpPr>
          <p:nvPr>
            <p:ph type="body" sz="half" idx="17"/>
          </p:nvPr>
        </p:nvSpPr>
        <p:spPr>
          <a:xfrm>
            <a:off x="14008354" y="12824459"/>
            <a:ext cx="5988304" cy="14831267"/>
          </a:xfrm>
        </p:spPr>
        <p:txBody>
          <a:bodyPr anchor="t">
            <a:normAutofit/>
          </a:bodyPr>
          <a:lstStyle>
            <a:lvl1pPr marL="0" indent="0">
              <a:buNone/>
              <a:defRPr sz="3274"/>
            </a:lvl1pPr>
            <a:lvl2pPr marL="1069345" indent="0">
              <a:buNone/>
              <a:defRPr sz="2807"/>
            </a:lvl2pPr>
            <a:lvl3pPr marL="2138690" indent="0">
              <a:buNone/>
              <a:defRPr sz="2339"/>
            </a:lvl3pPr>
            <a:lvl4pPr marL="3208035" indent="0">
              <a:buNone/>
              <a:defRPr sz="2105"/>
            </a:lvl4pPr>
            <a:lvl5pPr marL="4277380" indent="0">
              <a:buNone/>
              <a:defRPr sz="2105"/>
            </a:lvl5pPr>
            <a:lvl6pPr marL="5346725" indent="0">
              <a:buNone/>
              <a:defRPr sz="2105"/>
            </a:lvl6pPr>
            <a:lvl7pPr marL="6416070" indent="0">
              <a:buNone/>
              <a:defRPr sz="2105"/>
            </a:lvl7pPr>
            <a:lvl8pPr marL="7485416" indent="0">
              <a:buNone/>
              <a:defRPr sz="2105"/>
            </a:lvl8pPr>
            <a:lvl9pPr marL="8554761" indent="0">
              <a:buNone/>
              <a:defRPr sz="2105"/>
            </a:lvl9pPr>
          </a:lstStyle>
          <a:p>
            <a:pPr lvl="0"/>
            <a:r>
              <a:rPr lang="en-US"/>
              <a:t>Click to edit Master text styles</a:t>
            </a:r>
          </a:p>
        </p:txBody>
      </p:sp>
      <p:sp>
        <p:nvSpPr>
          <p:cNvPr id="3" name="Date Placeholder 2"/>
          <p:cNvSpPr>
            <a:spLocks noGrp="1"/>
          </p:cNvSpPr>
          <p:nvPr>
            <p:ph type="dt" sz="half" idx="10"/>
          </p:nvPr>
        </p:nvSpPr>
        <p:spPr/>
        <p:txBody>
          <a:bodyPr/>
          <a:lstStyle/>
          <a:p>
            <a:fld id="{DE2ADBEA-11CD-45B3-ACA6-2752B1F49C15}"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377845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079370" y="3364442"/>
            <a:ext cx="14926751" cy="5719551"/>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90142" y="18161541"/>
            <a:ext cx="5988304" cy="3014597"/>
          </a:xfrm>
        </p:spPr>
        <p:txBody>
          <a:bodyPr anchor="b">
            <a:noAutofit/>
          </a:bodyPr>
          <a:lstStyle>
            <a:lvl1pPr marL="0" indent="0">
              <a:buNone/>
              <a:defRPr sz="5613"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20" name="Picture Placeholder 2"/>
          <p:cNvSpPr>
            <a:spLocks noGrp="1" noChangeAspect="1"/>
          </p:cNvSpPr>
          <p:nvPr>
            <p:ph type="pic" idx="15"/>
          </p:nvPr>
        </p:nvSpPr>
        <p:spPr>
          <a:xfrm>
            <a:off x="1390142" y="10295192"/>
            <a:ext cx="5988304" cy="665514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742"/>
            </a:lvl1pPr>
            <a:lvl2pPr marL="1069345" indent="0">
              <a:buNone/>
              <a:defRPr sz="3742"/>
            </a:lvl2pPr>
            <a:lvl3pPr marL="2138690" indent="0">
              <a:buNone/>
              <a:defRPr sz="3742"/>
            </a:lvl3pPr>
            <a:lvl4pPr marL="3208035" indent="0">
              <a:buNone/>
              <a:defRPr sz="3742"/>
            </a:lvl4pPr>
            <a:lvl5pPr marL="4277380" indent="0">
              <a:buNone/>
              <a:defRPr sz="3742"/>
            </a:lvl5pPr>
            <a:lvl6pPr marL="5346725" indent="0">
              <a:buNone/>
              <a:defRPr sz="3742"/>
            </a:lvl6pPr>
            <a:lvl7pPr marL="6416070" indent="0">
              <a:buNone/>
              <a:defRPr sz="3742"/>
            </a:lvl7pPr>
            <a:lvl8pPr marL="7485416" indent="0">
              <a:buNone/>
              <a:defRPr sz="3742"/>
            </a:lvl8pPr>
            <a:lvl9pPr marL="8554761" indent="0">
              <a:buNone/>
              <a:defRPr sz="3742"/>
            </a:lvl9pPr>
          </a:lstStyle>
          <a:p>
            <a:r>
              <a:rPr lang="en-US"/>
              <a:t>Click icon to add picture</a:t>
            </a:r>
            <a:endParaRPr lang="en-US" dirty="0"/>
          </a:p>
        </p:txBody>
      </p:sp>
      <p:sp>
        <p:nvSpPr>
          <p:cNvPr id="21" name="Text Placeholder 3"/>
          <p:cNvSpPr>
            <a:spLocks noGrp="1"/>
          </p:cNvSpPr>
          <p:nvPr>
            <p:ph type="body" sz="half" idx="18"/>
          </p:nvPr>
        </p:nvSpPr>
        <p:spPr>
          <a:xfrm>
            <a:off x="1390142" y="21176129"/>
            <a:ext cx="5988304" cy="6479584"/>
          </a:xfrm>
        </p:spPr>
        <p:txBody>
          <a:bodyPr anchor="t">
            <a:normAutofit/>
          </a:bodyPr>
          <a:lstStyle>
            <a:lvl1pPr marL="0" indent="0">
              <a:buNone/>
              <a:defRPr sz="3274"/>
            </a:lvl1pPr>
            <a:lvl2pPr marL="1069345" indent="0">
              <a:buNone/>
              <a:defRPr sz="2807"/>
            </a:lvl2pPr>
            <a:lvl3pPr marL="2138690" indent="0">
              <a:buNone/>
              <a:defRPr sz="2339"/>
            </a:lvl3pPr>
            <a:lvl4pPr marL="3208035" indent="0">
              <a:buNone/>
              <a:defRPr sz="2105"/>
            </a:lvl4pPr>
            <a:lvl5pPr marL="4277380" indent="0">
              <a:buNone/>
              <a:defRPr sz="2105"/>
            </a:lvl5pPr>
            <a:lvl6pPr marL="5346725" indent="0">
              <a:buNone/>
              <a:defRPr sz="2105"/>
            </a:lvl6pPr>
            <a:lvl7pPr marL="6416070" indent="0">
              <a:buNone/>
              <a:defRPr sz="2105"/>
            </a:lvl7pPr>
            <a:lvl8pPr marL="7485416" indent="0">
              <a:buNone/>
              <a:defRPr sz="2105"/>
            </a:lvl8pPr>
            <a:lvl9pPr marL="8554761" indent="0">
              <a:buNone/>
              <a:defRPr sz="2105"/>
            </a:lvl9pPr>
          </a:lstStyle>
          <a:p>
            <a:pPr lvl="0"/>
            <a:r>
              <a:rPr lang="en-US"/>
              <a:t>Click to edit Master text styles</a:t>
            </a:r>
          </a:p>
        </p:txBody>
      </p:sp>
      <p:sp>
        <p:nvSpPr>
          <p:cNvPr id="22" name="Text Placeholder 4"/>
          <p:cNvSpPr>
            <a:spLocks noGrp="1"/>
          </p:cNvSpPr>
          <p:nvPr>
            <p:ph type="body" sz="quarter" idx="3"/>
          </p:nvPr>
        </p:nvSpPr>
        <p:spPr>
          <a:xfrm>
            <a:off x="7699325" y="18161541"/>
            <a:ext cx="5988304" cy="3014597"/>
          </a:xfrm>
        </p:spPr>
        <p:txBody>
          <a:bodyPr anchor="b">
            <a:noAutofit/>
          </a:bodyPr>
          <a:lstStyle>
            <a:lvl1pPr marL="0" indent="0">
              <a:buNone/>
              <a:defRPr sz="5613"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23" name="Picture Placeholder 2"/>
          <p:cNvSpPr>
            <a:spLocks noGrp="1" noChangeAspect="1"/>
          </p:cNvSpPr>
          <p:nvPr>
            <p:ph type="pic" idx="21"/>
          </p:nvPr>
        </p:nvSpPr>
        <p:spPr>
          <a:xfrm>
            <a:off x="7699323" y="10295192"/>
            <a:ext cx="5988304" cy="666646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742"/>
            </a:lvl1pPr>
            <a:lvl2pPr marL="1069345" indent="0">
              <a:buNone/>
              <a:defRPr sz="3742"/>
            </a:lvl2pPr>
            <a:lvl3pPr marL="2138690" indent="0">
              <a:buNone/>
              <a:defRPr sz="3742"/>
            </a:lvl3pPr>
            <a:lvl4pPr marL="3208035" indent="0">
              <a:buNone/>
              <a:defRPr sz="3742"/>
            </a:lvl4pPr>
            <a:lvl5pPr marL="4277380" indent="0">
              <a:buNone/>
              <a:defRPr sz="3742"/>
            </a:lvl5pPr>
            <a:lvl6pPr marL="5346725" indent="0">
              <a:buNone/>
              <a:defRPr sz="3742"/>
            </a:lvl6pPr>
            <a:lvl7pPr marL="6416070" indent="0">
              <a:buNone/>
              <a:defRPr sz="3742"/>
            </a:lvl7pPr>
            <a:lvl8pPr marL="7485416" indent="0">
              <a:buNone/>
              <a:defRPr sz="3742"/>
            </a:lvl8pPr>
            <a:lvl9pPr marL="8554761" indent="0">
              <a:buNone/>
              <a:defRPr sz="3742"/>
            </a:lvl9pPr>
          </a:lstStyle>
          <a:p>
            <a:r>
              <a:rPr lang="en-US"/>
              <a:t>Click icon to add picture</a:t>
            </a:r>
            <a:endParaRPr lang="en-US" dirty="0"/>
          </a:p>
        </p:txBody>
      </p:sp>
      <p:sp>
        <p:nvSpPr>
          <p:cNvPr id="24" name="Text Placeholder 3"/>
          <p:cNvSpPr>
            <a:spLocks noGrp="1"/>
          </p:cNvSpPr>
          <p:nvPr>
            <p:ph type="body" sz="half" idx="19"/>
          </p:nvPr>
        </p:nvSpPr>
        <p:spPr>
          <a:xfrm>
            <a:off x="7696951" y="21176125"/>
            <a:ext cx="5988304" cy="6479584"/>
          </a:xfrm>
        </p:spPr>
        <p:txBody>
          <a:bodyPr anchor="t">
            <a:normAutofit/>
          </a:bodyPr>
          <a:lstStyle>
            <a:lvl1pPr marL="0" indent="0">
              <a:buNone/>
              <a:defRPr sz="3274"/>
            </a:lvl1pPr>
            <a:lvl2pPr marL="1069345" indent="0">
              <a:buNone/>
              <a:defRPr sz="2807"/>
            </a:lvl2pPr>
            <a:lvl3pPr marL="2138690" indent="0">
              <a:buNone/>
              <a:defRPr sz="2339"/>
            </a:lvl3pPr>
            <a:lvl4pPr marL="3208035" indent="0">
              <a:buNone/>
              <a:defRPr sz="2105"/>
            </a:lvl4pPr>
            <a:lvl5pPr marL="4277380" indent="0">
              <a:buNone/>
              <a:defRPr sz="2105"/>
            </a:lvl5pPr>
            <a:lvl6pPr marL="5346725" indent="0">
              <a:buNone/>
              <a:defRPr sz="2105"/>
            </a:lvl6pPr>
            <a:lvl7pPr marL="6416070" indent="0">
              <a:buNone/>
              <a:defRPr sz="2105"/>
            </a:lvl7pPr>
            <a:lvl8pPr marL="7485416" indent="0">
              <a:buNone/>
              <a:defRPr sz="2105"/>
            </a:lvl8pPr>
            <a:lvl9pPr marL="8554761" indent="0">
              <a:buNone/>
              <a:defRPr sz="2105"/>
            </a:lvl9pPr>
          </a:lstStyle>
          <a:p>
            <a:pPr lvl="0"/>
            <a:r>
              <a:rPr lang="en-US"/>
              <a:t>Click to edit Master text styles</a:t>
            </a:r>
          </a:p>
        </p:txBody>
      </p:sp>
      <p:sp>
        <p:nvSpPr>
          <p:cNvPr id="25" name="Text Placeholder 4"/>
          <p:cNvSpPr>
            <a:spLocks noGrp="1"/>
          </p:cNvSpPr>
          <p:nvPr>
            <p:ph type="body" sz="quarter" idx="13"/>
          </p:nvPr>
        </p:nvSpPr>
        <p:spPr>
          <a:xfrm>
            <a:off x="14017815" y="18161541"/>
            <a:ext cx="5988304" cy="3014597"/>
          </a:xfrm>
        </p:spPr>
        <p:txBody>
          <a:bodyPr anchor="b">
            <a:noAutofit/>
          </a:bodyPr>
          <a:lstStyle>
            <a:lvl1pPr marL="0" indent="0">
              <a:buNone/>
              <a:defRPr sz="5613"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26" name="Picture Placeholder 2"/>
          <p:cNvSpPr>
            <a:spLocks noGrp="1" noChangeAspect="1"/>
          </p:cNvSpPr>
          <p:nvPr>
            <p:ph type="pic" idx="22"/>
          </p:nvPr>
        </p:nvSpPr>
        <p:spPr>
          <a:xfrm>
            <a:off x="14017812" y="10295198"/>
            <a:ext cx="5988304" cy="6662297"/>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742"/>
            </a:lvl1pPr>
            <a:lvl2pPr marL="1069345" indent="0">
              <a:buNone/>
              <a:defRPr sz="3742"/>
            </a:lvl2pPr>
            <a:lvl3pPr marL="2138690" indent="0">
              <a:buNone/>
              <a:defRPr sz="3742"/>
            </a:lvl3pPr>
            <a:lvl4pPr marL="3208035" indent="0">
              <a:buNone/>
              <a:defRPr sz="3742"/>
            </a:lvl4pPr>
            <a:lvl5pPr marL="4277380" indent="0">
              <a:buNone/>
              <a:defRPr sz="3742"/>
            </a:lvl5pPr>
            <a:lvl6pPr marL="5346725" indent="0">
              <a:buNone/>
              <a:defRPr sz="3742"/>
            </a:lvl6pPr>
            <a:lvl7pPr marL="6416070" indent="0">
              <a:buNone/>
              <a:defRPr sz="3742"/>
            </a:lvl7pPr>
            <a:lvl8pPr marL="7485416" indent="0">
              <a:buNone/>
              <a:defRPr sz="3742"/>
            </a:lvl8pPr>
            <a:lvl9pPr marL="8554761" indent="0">
              <a:buNone/>
              <a:defRPr sz="3742"/>
            </a:lvl9pPr>
          </a:lstStyle>
          <a:p>
            <a:r>
              <a:rPr lang="en-US"/>
              <a:t>Click icon to add picture</a:t>
            </a:r>
            <a:endParaRPr lang="en-US" dirty="0"/>
          </a:p>
        </p:txBody>
      </p:sp>
      <p:sp>
        <p:nvSpPr>
          <p:cNvPr id="27" name="Text Placeholder 3"/>
          <p:cNvSpPr>
            <a:spLocks noGrp="1"/>
          </p:cNvSpPr>
          <p:nvPr>
            <p:ph type="body" sz="half" idx="20"/>
          </p:nvPr>
        </p:nvSpPr>
        <p:spPr>
          <a:xfrm>
            <a:off x="14017597" y="21176116"/>
            <a:ext cx="5988304" cy="6479584"/>
          </a:xfrm>
        </p:spPr>
        <p:txBody>
          <a:bodyPr anchor="t">
            <a:normAutofit/>
          </a:bodyPr>
          <a:lstStyle>
            <a:lvl1pPr marL="0" indent="0">
              <a:buNone/>
              <a:defRPr sz="3274"/>
            </a:lvl1pPr>
            <a:lvl2pPr marL="1069345" indent="0">
              <a:buNone/>
              <a:defRPr sz="2807"/>
            </a:lvl2pPr>
            <a:lvl3pPr marL="2138690" indent="0">
              <a:buNone/>
              <a:defRPr sz="2339"/>
            </a:lvl3pPr>
            <a:lvl4pPr marL="3208035" indent="0">
              <a:buNone/>
              <a:defRPr sz="2105"/>
            </a:lvl4pPr>
            <a:lvl5pPr marL="4277380" indent="0">
              <a:buNone/>
              <a:defRPr sz="2105"/>
            </a:lvl5pPr>
            <a:lvl6pPr marL="5346725" indent="0">
              <a:buNone/>
              <a:defRPr sz="2105"/>
            </a:lvl6pPr>
            <a:lvl7pPr marL="6416070" indent="0">
              <a:buNone/>
              <a:defRPr sz="2105"/>
            </a:lvl7pPr>
            <a:lvl8pPr marL="7485416" indent="0">
              <a:buNone/>
              <a:defRPr sz="2105"/>
            </a:lvl8pPr>
            <a:lvl9pPr marL="8554761" indent="0">
              <a:buNone/>
              <a:defRPr sz="2105"/>
            </a:lvl9pPr>
          </a:lstStyle>
          <a:p>
            <a:pPr lvl="0"/>
            <a:r>
              <a:rPr lang="en-US"/>
              <a:t>Click to edit Master text styles</a:t>
            </a:r>
          </a:p>
        </p:txBody>
      </p:sp>
      <p:sp>
        <p:nvSpPr>
          <p:cNvPr id="3" name="Date Placeholder 2"/>
          <p:cNvSpPr>
            <a:spLocks noGrp="1"/>
          </p:cNvSpPr>
          <p:nvPr>
            <p:ph type="dt" sz="half" idx="10"/>
          </p:nvPr>
        </p:nvSpPr>
        <p:spPr/>
        <p:txBody>
          <a:bodyPr/>
          <a:lstStyle/>
          <a:p>
            <a:fld id="{DE2ADBEA-11CD-45B3-ACA6-2752B1F49C15}"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367484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90142" y="9689592"/>
            <a:ext cx="18606516" cy="179661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ADBEA-11CD-45B3-ACA6-2752B1F49C15}"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155341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58118"/>
            <a:ext cx="21386800" cy="8221857"/>
          </a:xfrm>
          <a:prstGeom prst="rect">
            <a:avLst/>
          </a:prstGeom>
        </p:spPr>
      </p:pic>
      <p:sp>
        <p:nvSpPr>
          <p:cNvPr id="2" name="Vertical Title 1"/>
          <p:cNvSpPr>
            <a:spLocks noGrp="1"/>
          </p:cNvSpPr>
          <p:nvPr>
            <p:ph type="title" orient="vert"/>
          </p:nvPr>
        </p:nvSpPr>
        <p:spPr>
          <a:xfrm>
            <a:off x="16387635" y="3299023"/>
            <a:ext cx="3609023" cy="1875908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0143" y="3294354"/>
            <a:ext cx="14683626" cy="18763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3009311" y="1682228"/>
            <a:ext cx="5106099" cy="1612128"/>
          </a:xfrm>
        </p:spPr>
        <p:txBody>
          <a:bodyPr/>
          <a:lstStyle>
            <a:lvl1pPr algn="r">
              <a:defRPr/>
            </a:lvl1pPr>
          </a:lstStyle>
          <a:p>
            <a:fld id="{DE2ADBEA-11CD-45B3-ACA6-2752B1F49C15}" type="datetimeFigureOut">
              <a:rPr lang="en-GB" smtClean="0"/>
              <a:t>11/11/2022</a:t>
            </a:fld>
            <a:endParaRPr lang="en-GB"/>
          </a:p>
        </p:txBody>
      </p:sp>
      <p:sp>
        <p:nvSpPr>
          <p:cNvPr id="5" name="Footer Placeholder 4"/>
          <p:cNvSpPr>
            <a:spLocks noGrp="1"/>
          </p:cNvSpPr>
          <p:nvPr>
            <p:ph type="ftr" sz="quarter" idx="11"/>
          </p:nvPr>
        </p:nvSpPr>
        <p:spPr>
          <a:xfrm>
            <a:off x="1390142" y="1682228"/>
            <a:ext cx="11298368" cy="1612128"/>
          </a:xfrm>
        </p:spPr>
        <p:txBody>
          <a:bodyPr/>
          <a:lstStyle/>
          <a:p>
            <a:endParaRPr lang="en-GB"/>
          </a:p>
        </p:txBody>
      </p:sp>
      <p:sp>
        <p:nvSpPr>
          <p:cNvPr id="6" name="Slide Number Placeholder 5"/>
          <p:cNvSpPr>
            <a:spLocks noGrp="1"/>
          </p:cNvSpPr>
          <p:nvPr>
            <p:ph type="sldNum" sz="quarter" idx="12"/>
          </p:nvPr>
        </p:nvSpPr>
        <p:spPr>
          <a:xfrm>
            <a:off x="18436212" y="1682228"/>
            <a:ext cx="1560446" cy="1612128"/>
          </a:xfrm>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290275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ADBEA-11CD-45B3-ACA6-2752B1F49C15}"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42853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58118"/>
            <a:ext cx="21386800" cy="8221857"/>
          </a:xfrm>
          <a:prstGeom prst="rect">
            <a:avLst/>
          </a:prstGeom>
        </p:spPr>
      </p:pic>
      <p:sp>
        <p:nvSpPr>
          <p:cNvPr id="2" name="Title 1"/>
          <p:cNvSpPr>
            <a:spLocks noGrp="1"/>
          </p:cNvSpPr>
          <p:nvPr>
            <p:ph type="title"/>
          </p:nvPr>
        </p:nvSpPr>
        <p:spPr>
          <a:xfrm>
            <a:off x="1390142" y="3327064"/>
            <a:ext cx="18606516" cy="12371321"/>
          </a:xfrm>
        </p:spPr>
        <p:txBody>
          <a:bodyPr anchor="b">
            <a:normAutofit/>
          </a:bodyPr>
          <a:lstStyle>
            <a:lvl1pPr algn="r">
              <a:defRPr sz="9356"/>
            </a:lvl1pPr>
          </a:lstStyle>
          <a:p>
            <a:r>
              <a:rPr lang="en-US"/>
              <a:t>Click to edit Master title style</a:t>
            </a:r>
            <a:endParaRPr lang="en-US" dirty="0"/>
          </a:p>
        </p:txBody>
      </p:sp>
      <p:sp>
        <p:nvSpPr>
          <p:cNvPr id="3" name="Text Placeholder 2"/>
          <p:cNvSpPr>
            <a:spLocks noGrp="1"/>
          </p:cNvSpPr>
          <p:nvPr>
            <p:ph type="body" idx="1"/>
          </p:nvPr>
        </p:nvSpPr>
        <p:spPr>
          <a:xfrm>
            <a:off x="1390143" y="16079232"/>
            <a:ext cx="18606518" cy="5978878"/>
          </a:xfrm>
        </p:spPr>
        <p:txBody>
          <a:bodyPr>
            <a:normAutofit/>
          </a:bodyPr>
          <a:lstStyle>
            <a:lvl1pPr marL="0" indent="0" algn="r">
              <a:buNone/>
              <a:defRPr sz="5146">
                <a:solidFill>
                  <a:schemeClr val="tx1">
                    <a:tint val="75000"/>
                  </a:schemeClr>
                </a:solidFill>
              </a:defRPr>
            </a:lvl1pPr>
            <a:lvl2pPr marL="1069345" indent="0">
              <a:buNone/>
              <a:defRPr sz="4678">
                <a:solidFill>
                  <a:schemeClr val="tx1">
                    <a:tint val="75000"/>
                  </a:schemeClr>
                </a:solidFill>
              </a:defRPr>
            </a:lvl2pPr>
            <a:lvl3pPr marL="2138690" indent="0">
              <a:buNone/>
              <a:defRPr sz="4210">
                <a:solidFill>
                  <a:schemeClr val="tx1">
                    <a:tint val="75000"/>
                  </a:schemeClr>
                </a:solidFill>
              </a:defRPr>
            </a:lvl3pPr>
            <a:lvl4pPr marL="3208035" indent="0">
              <a:buNone/>
              <a:defRPr sz="3742">
                <a:solidFill>
                  <a:schemeClr val="tx1">
                    <a:tint val="75000"/>
                  </a:schemeClr>
                </a:solidFill>
              </a:defRPr>
            </a:lvl4pPr>
            <a:lvl5pPr marL="4277380" indent="0">
              <a:buNone/>
              <a:defRPr sz="3742">
                <a:solidFill>
                  <a:schemeClr val="tx1">
                    <a:tint val="75000"/>
                  </a:schemeClr>
                </a:solidFill>
              </a:defRPr>
            </a:lvl5pPr>
            <a:lvl6pPr marL="5346725" indent="0">
              <a:buNone/>
              <a:defRPr sz="3742">
                <a:solidFill>
                  <a:schemeClr val="tx1">
                    <a:tint val="75000"/>
                  </a:schemeClr>
                </a:solidFill>
              </a:defRPr>
            </a:lvl6pPr>
            <a:lvl7pPr marL="6416070" indent="0">
              <a:buNone/>
              <a:defRPr sz="3742">
                <a:solidFill>
                  <a:schemeClr val="tx1">
                    <a:tint val="75000"/>
                  </a:schemeClr>
                </a:solidFill>
              </a:defRPr>
            </a:lvl7pPr>
            <a:lvl8pPr marL="7485416" indent="0">
              <a:buNone/>
              <a:defRPr sz="3742">
                <a:solidFill>
                  <a:schemeClr val="tx1">
                    <a:tint val="75000"/>
                  </a:schemeClr>
                </a:solidFill>
              </a:defRPr>
            </a:lvl8pPr>
            <a:lvl9pPr marL="8554761"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3009311" y="1682228"/>
            <a:ext cx="5106099" cy="1612128"/>
          </a:xfrm>
        </p:spPr>
        <p:txBody>
          <a:bodyPr/>
          <a:lstStyle>
            <a:lvl1pPr algn="r">
              <a:defRPr/>
            </a:lvl1pPr>
          </a:lstStyle>
          <a:p>
            <a:fld id="{DE2ADBEA-11CD-45B3-ACA6-2752B1F49C15}" type="datetimeFigureOut">
              <a:rPr lang="en-GB" smtClean="0"/>
              <a:t>11/11/2022</a:t>
            </a:fld>
            <a:endParaRPr lang="en-GB"/>
          </a:p>
        </p:txBody>
      </p:sp>
      <p:sp>
        <p:nvSpPr>
          <p:cNvPr id="5" name="Footer Placeholder 4"/>
          <p:cNvSpPr>
            <a:spLocks noGrp="1"/>
          </p:cNvSpPr>
          <p:nvPr>
            <p:ph type="ftr" sz="quarter" idx="11"/>
          </p:nvPr>
        </p:nvSpPr>
        <p:spPr>
          <a:xfrm>
            <a:off x="1390142" y="1682228"/>
            <a:ext cx="11298368" cy="1612128"/>
          </a:xfrm>
        </p:spPr>
        <p:txBody>
          <a:bodyPr/>
          <a:lstStyle/>
          <a:p>
            <a:endParaRPr lang="en-GB"/>
          </a:p>
        </p:txBody>
      </p:sp>
      <p:sp>
        <p:nvSpPr>
          <p:cNvPr id="6" name="Slide Number Placeholder 5"/>
          <p:cNvSpPr>
            <a:spLocks noGrp="1"/>
          </p:cNvSpPr>
          <p:nvPr>
            <p:ph type="sldNum" sz="quarter" idx="12"/>
          </p:nvPr>
        </p:nvSpPr>
        <p:spPr>
          <a:xfrm>
            <a:off x="18436213" y="1682228"/>
            <a:ext cx="1560444" cy="1612128"/>
          </a:xfrm>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228457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90143" y="9689592"/>
            <a:ext cx="9146410" cy="17966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57354" y="9689592"/>
            <a:ext cx="9139302" cy="17966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2ADBEA-11CD-45B3-ACA6-2752B1F49C15}"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92617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79365" y="3364442"/>
            <a:ext cx="14917293" cy="57195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20882" y="9642093"/>
            <a:ext cx="8615669" cy="3637800"/>
          </a:xfrm>
        </p:spPr>
        <p:txBody>
          <a:bodyPr anchor="b">
            <a:normAutofit/>
          </a:bodyPr>
          <a:lstStyle>
            <a:lvl1pPr marL="0" indent="0">
              <a:buNone/>
              <a:defRPr sz="6549"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4" name="Content Placeholder 3"/>
          <p:cNvSpPr>
            <a:spLocks noGrp="1"/>
          </p:cNvSpPr>
          <p:nvPr>
            <p:ph sz="half" idx="2"/>
          </p:nvPr>
        </p:nvSpPr>
        <p:spPr>
          <a:xfrm>
            <a:off x="1390141" y="13831597"/>
            <a:ext cx="9146410" cy="1382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388093" y="9642093"/>
            <a:ext cx="8608564" cy="3637800"/>
          </a:xfrm>
        </p:spPr>
        <p:txBody>
          <a:bodyPr anchor="b">
            <a:normAutofit/>
          </a:bodyPr>
          <a:lstStyle>
            <a:lvl1pPr marL="0" indent="0">
              <a:buNone/>
              <a:defRPr sz="6549" b="0">
                <a:solidFill>
                  <a:schemeClr val="tx1"/>
                </a:solidFill>
              </a:defRPr>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57353" y="13831597"/>
            <a:ext cx="9139304" cy="1382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ADBEA-11CD-45B3-ACA6-2752B1F49C15}"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29638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2ADBEA-11CD-45B3-ACA6-2752B1F49C15}"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349734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ADBEA-11CD-45B3-ACA6-2752B1F49C15}"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152381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142" y="6728883"/>
            <a:ext cx="7218045" cy="7065328"/>
          </a:xfrm>
        </p:spPr>
        <p:txBody>
          <a:bodyPr anchor="b"/>
          <a:lstStyle>
            <a:lvl1pPr algn="l">
              <a:defRPr sz="7484"/>
            </a:lvl1pPr>
          </a:lstStyle>
          <a:p>
            <a:r>
              <a:rPr lang="en-US"/>
              <a:t>Click to edit Master title style</a:t>
            </a:r>
            <a:endParaRPr lang="en-US" dirty="0"/>
          </a:p>
        </p:txBody>
      </p:sp>
      <p:sp>
        <p:nvSpPr>
          <p:cNvPr id="3" name="Content Placeholder 2"/>
          <p:cNvSpPr>
            <a:spLocks noGrp="1"/>
          </p:cNvSpPr>
          <p:nvPr>
            <p:ph idx="1"/>
          </p:nvPr>
        </p:nvSpPr>
        <p:spPr>
          <a:xfrm>
            <a:off x="9089390" y="3297153"/>
            <a:ext cx="10907268" cy="2435855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90142" y="13794211"/>
            <a:ext cx="7218045" cy="13861500"/>
          </a:xfrm>
        </p:spPr>
        <p:txBody>
          <a:bodyPr/>
          <a:lstStyle>
            <a:lvl1pPr marL="0" indent="0">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DE2ADBEA-11CD-45B3-ACA6-2752B1F49C15}"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314083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142" y="6728883"/>
            <a:ext cx="9532680" cy="7065328"/>
          </a:xfrm>
        </p:spPr>
        <p:txBody>
          <a:bodyPr anchor="b"/>
          <a:lstStyle>
            <a:lvl1pPr algn="l">
              <a:defRPr sz="748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07987" y="3316942"/>
            <a:ext cx="8593625" cy="24338768"/>
          </a:xfrm>
        </p:spPr>
        <p:txBody>
          <a:bodyPr anchor="t"/>
          <a:lstStyle>
            <a:lvl1pPr marL="0" indent="0">
              <a:buNone/>
              <a:defRPr sz="7484"/>
            </a:lvl1pPr>
            <a:lvl2pPr marL="1069345" indent="0">
              <a:buNone/>
              <a:defRPr sz="6549"/>
            </a:lvl2pPr>
            <a:lvl3pPr marL="2138690" indent="0">
              <a:buNone/>
              <a:defRPr sz="5613"/>
            </a:lvl3pPr>
            <a:lvl4pPr marL="3208035" indent="0">
              <a:buNone/>
              <a:defRPr sz="4678"/>
            </a:lvl4pPr>
            <a:lvl5pPr marL="4277380" indent="0">
              <a:buNone/>
              <a:defRPr sz="4678"/>
            </a:lvl5pPr>
            <a:lvl6pPr marL="5346725" indent="0">
              <a:buNone/>
              <a:defRPr sz="4678"/>
            </a:lvl6pPr>
            <a:lvl7pPr marL="6416070" indent="0">
              <a:buNone/>
              <a:defRPr sz="4678"/>
            </a:lvl7pPr>
            <a:lvl8pPr marL="7485416" indent="0">
              <a:buNone/>
              <a:defRPr sz="4678"/>
            </a:lvl8pPr>
            <a:lvl9pPr marL="8554761" indent="0">
              <a:buNone/>
              <a:defRPr sz="4678"/>
            </a:lvl9pPr>
          </a:lstStyle>
          <a:p>
            <a:r>
              <a:rPr lang="en-US"/>
              <a:t>Click icon to add picture</a:t>
            </a:r>
            <a:endParaRPr lang="en-US" dirty="0"/>
          </a:p>
        </p:txBody>
      </p:sp>
      <p:sp>
        <p:nvSpPr>
          <p:cNvPr id="4" name="Text Placeholder 3"/>
          <p:cNvSpPr>
            <a:spLocks noGrp="1"/>
          </p:cNvSpPr>
          <p:nvPr>
            <p:ph type="body" sz="half" idx="2"/>
          </p:nvPr>
        </p:nvSpPr>
        <p:spPr>
          <a:xfrm>
            <a:off x="1390142" y="13794211"/>
            <a:ext cx="9532680" cy="13861500"/>
          </a:xfrm>
        </p:spPr>
        <p:txBody>
          <a:bodyPr/>
          <a:lstStyle>
            <a:lvl1pPr marL="0" indent="0">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DE2ADBEA-11CD-45B3-ACA6-2752B1F49C15}"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D50DD-404C-4567-BA27-4F25EE0D06D6}" type="slidenum">
              <a:rPr lang="en-GB" smtClean="0"/>
              <a:t>‹#›</a:t>
            </a:fld>
            <a:endParaRPr lang="en-GB"/>
          </a:p>
        </p:txBody>
      </p:sp>
    </p:spTree>
    <p:extLst>
      <p:ext uri="{BB962C8B-B14F-4D97-AF65-F5344CB8AC3E}">
        <p14:creationId xmlns:p14="http://schemas.microsoft.com/office/powerpoint/2010/main" val="315099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21386800" cy="4773304"/>
          </a:xfrm>
          <a:prstGeom prst="rect">
            <a:avLst/>
          </a:prstGeom>
        </p:spPr>
      </p:pic>
      <p:sp>
        <p:nvSpPr>
          <p:cNvPr id="2" name="Title Placeholder 1"/>
          <p:cNvSpPr>
            <a:spLocks noGrp="1"/>
          </p:cNvSpPr>
          <p:nvPr>
            <p:ph type="title"/>
          </p:nvPr>
        </p:nvSpPr>
        <p:spPr>
          <a:xfrm>
            <a:off x="5079365" y="3374919"/>
            <a:ext cx="14917293" cy="57090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90142" y="9689592"/>
            <a:ext cx="18606516" cy="179661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997493" y="28065058"/>
            <a:ext cx="4999165" cy="1612128"/>
          </a:xfrm>
          <a:prstGeom prst="rect">
            <a:avLst/>
          </a:prstGeom>
        </p:spPr>
        <p:txBody>
          <a:bodyPr vert="horz" lIns="91440" tIns="45720" rIns="91440" bIns="45720" rtlCol="0" anchor="ctr"/>
          <a:lstStyle>
            <a:lvl1pPr algn="r">
              <a:defRPr sz="2456">
                <a:solidFill>
                  <a:schemeClr val="tx1">
                    <a:tint val="75000"/>
                  </a:schemeClr>
                </a:solidFill>
              </a:defRPr>
            </a:lvl1pPr>
          </a:lstStyle>
          <a:p>
            <a:fld id="{DE2ADBEA-11CD-45B3-ACA6-2752B1F49C15}" type="datetimeFigureOut">
              <a:rPr lang="en-GB" smtClean="0"/>
              <a:t>11/11/2022</a:t>
            </a:fld>
            <a:endParaRPr lang="en-GB"/>
          </a:p>
        </p:txBody>
      </p:sp>
      <p:sp>
        <p:nvSpPr>
          <p:cNvPr id="5" name="Footer Placeholder 4"/>
          <p:cNvSpPr>
            <a:spLocks noGrp="1"/>
          </p:cNvSpPr>
          <p:nvPr>
            <p:ph type="ftr" sz="quarter" idx="3"/>
          </p:nvPr>
        </p:nvSpPr>
        <p:spPr>
          <a:xfrm>
            <a:off x="1390142" y="28062828"/>
            <a:ext cx="13286550" cy="1612128"/>
          </a:xfrm>
          <a:prstGeom prst="rect">
            <a:avLst/>
          </a:prstGeom>
        </p:spPr>
        <p:txBody>
          <a:bodyPr vert="horz" lIns="91440" tIns="45720" rIns="91440" bIns="45720" rtlCol="0" anchor="ctr"/>
          <a:lstStyle>
            <a:lvl1pPr algn="l">
              <a:defRPr sz="245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371762" y="1682228"/>
            <a:ext cx="4624896" cy="1612128"/>
          </a:xfrm>
          <a:prstGeom prst="rect">
            <a:avLst/>
          </a:prstGeom>
        </p:spPr>
        <p:txBody>
          <a:bodyPr vert="horz" lIns="91440" tIns="45720" rIns="91440" bIns="45720" rtlCol="0" anchor="ctr"/>
          <a:lstStyle>
            <a:lvl1pPr algn="r">
              <a:defRPr sz="2456">
                <a:solidFill>
                  <a:schemeClr val="tx1">
                    <a:tint val="75000"/>
                  </a:schemeClr>
                </a:solidFill>
              </a:defRPr>
            </a:lvl1pPr>
          </a:lstStyle>
          <a:p>
            <a:fld id="{D26D50DD-404C-4567-BA27-4F25EE0D06D6}" type="slidenum">
              <a:rPr lang="en-GB" smtClean="0"/>
              <a:t>‹#›</a:t>
            </a:fld>
            <a:endParaRPr lang="en-GB"/>
          </a:p>
        </p:txBody>
      </p:sp>
      <p:sp>
        <p:nvSpPr>
          <p:cNvPr id="9" name="Rectangle 8">
            <a:extLst>
              <a:ext uri="{FF2B5EF4-FFF2-40B4-BE49-F238E27FC236}">
                <a16:creationId xmlns:a16="http://schemas.microsoft.com/office/drawing/2014/main" id="{E14A3743-3DC7-4F06-A6B9-98A8F0E73DD1}"/>
              </a:ext>
            </a:extLst>
          </p:cNvPr>
          <p:cNvSpPr/>
          <p:nvPr userDrawn="1"/>
        </p:nvSpPr>
        <p:spPr>
          <a:xfrm>
            <a:off x="0" y="0"/>
            <a:ext cx="21386800" cy="4194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AAF7CBD-9F43-455B-87FB-946568485BE9}"/>
              </a:ext>
            </a:extLst>
          </p:cNvPr>
          <p:cNvSpPr/>
          <p:nvPr userDrawn="1"/>
        </p:nvSpPr>
        <p:spPr>
          <a:xfrm>
            <a:off x="0" y="28029419"/>
            <a:ext cx="21386800" cy="225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4D62C110-D949-4D09-AAA0-633D45B849F2}"/>
              </a:ext>
            </a:extLst>
          </p:cNvPr>
          <p:cNvGrpSpPr/>
          <p:nvPr userDrawn="1"/>
        </p:nvGrpSpPr>
        <p:grpSpPr>
          <a:xfrm>
            <a:off x="15338128" y="0"/>
            <a:ext cx="6048672" cy="2722830"/>
            <a:chOff x="312675" y="27902781"/>
            <a:chExt cx="6048672" cy="2722830"/>
          </a:xfrm>
        </p:grpSpPr>
        <p:sp>
          <p:nvSpPr>
            <p:cNvPr id="12" name="Rectangle 11">
              <a:extLst>
                <a:ext uri="{FF2B5EF4-FFF2-40B4-BE49-F238E27FC236}">
                  <a16:creationId xmlns:a16="http://schemas.microsoft.com/office/drawing/2014/main" id="{9D7EB57C-9440-46A8-9CC7-259D218974DF}"/>
                </a:ext>
              </a:extLst>
            </p:cNvPr>
            <p:cNvSpPr/>
            <p:nvPr userDrawn="1"/>
          </p:nvSpPr>
          <p:spPr>
            <a:xfrm>
              <a:off x="2124448" y="28261731"/>
              <a:ext cx="388843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a:extLst>
                <a:ext uri="{FF2B5EF4-FFF2-40B4-BE49-F238E27FC236}">
                  <a16:creationId xmlns:a16="http://schemas.microsoft.com/office/drawing/2014/main" id="{B16FA0BA-DDF1-4209-A8C4-58880ED4C24B}"/>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312675" y="27902781"/>
              <a:ext cx="6048672" cy="27228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30708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r" defTabSz="2138690" rtl="0" eaLnBrk="1" latinLnBrk="0" hangingPunct="1">
        <a:lnSpc>
          <a:spcPct val="90000"/>
        </a:lnSpc>
        <a:spcBef>
          <a:spcPct val="0"/>
        </a:spcBef>
        <a:buNone/>
        <a:defRPr sz="9356" kern="1200" cap="all" baseline="0">
          <a:solidFill>
            <a:schemeClr val="tx1"/>
          </a:solidFill>
          <a:latin typeface="+mj-lt"/>
          <a:ea typeface="+mj-ea"/>
          <a:cs typeface="+mj-cs"/>
        </a:defRPr>
      </a:lvl1pPr>
    </p:titleStyle>
    <p:bodyStyle>
      <a:lvl1pPr marL="534673" indent="-534673" algn="l" defTabSz="2138690" rtl="0" eaLnBrk="1" latinLnBrk="0" hangingPunct="1">
        <a:lnSpc>
          <a:spcPct val="90000"/>
        </a:lnSpc>
        <a:spcBef>
          <a:spcPts val="2339"/>
        </a:spcBef>
        <a:buFont typeface="Arial" panose="020B0604020202020204" pitchFamily="34" charset="0"/>
        <a:buChar char="•"/>
        <a:defRPr sz="5146" kern="1200">
          <a:solidFill>
            <a:schemeClr val="tx1"/>
          </a:solidFill>
          <a:latin typeface="+mn-lt"/>
          <a:ea typeface="+mn-ea"/>
          <a:cs typeface="+mn-cs"/>
        </a:defRPr>
      </a:lvl1pPr>
      <a:lvl2pPr marL="1604018" indent="-534673" algn="l" defTabSz="2138690" rtl="0" eaLnBrk="1" latinLnBrk="0" hangingPunct="1">
        <a:lnSpc>
          <a:spcPct val="90000"/>
        </a:lnSpc>
        <a:spcBef>
          <a:spcPts val="1169"/>
        </a:spcBef>
        <a:buFont typeface="Arial" panose="020B0604020202020204" pitchFamily="34" charset="0"/>
        <a:buChar char="•"/>
        <a:defRPr sz="4678" kern="1200">
          <a:solidFill>
            <a:schemeClr val="tx1"/>
          </a:solidFill>
          <a:latin typeface="+mn-lt"/>
          <a:ea typeface="+mn-ea"/>
          <a:cs typeface="+mn-cs"/>
        </a:defRPr>
      </a:lvl2pPr>
      <a:lvl3pPr marL="2673363" indent="-534673" algn="l" defTabSz="2138690"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3pPr>
      <a:lvl4pPr marL="3742708" indent="-534673" algn="l" defTabSz="2138690" rtl="0" eaLnBrk="1" latinLnBrk="0" hangingPunct="1">
        <a:lnSpc>
          <a:spcPct val="90000"/>
        </a:lnSpc>
        <a:spcBef>
          <a:spcPts val="1169"/>
        </a:spcBef>
        <a:buFont typeface="Arial" panose="020B0604020202020204" pitchFamily="34" charset="0"/>
        <a:buChar char="•"/>
        <a:defRPr sz="3742" kern="1200">
          <a:solidFill>
            <a:schemeClr val="tx1"/>
          </a:solidFill>
          <a:latin typeface="+mn-lt"/>
          <a:ea typeface="+mn-ea"/>
          <a:cs typeface="+mn-cs"/>
        </a:defRPr>
      </a:lvl4pPr>
      <a:lvl5pPr marL="4812053" indent="-534673" algn="l" defTabSz="2138690" rtl="0" eaLnBrk="1" latinLnBrk="0" hangingPunct="1">
        <a:lnSpc>
          <a:spcPct val="90000"/>
        </a:lnSpc>
        <a:spcBef>
          <a:spcPts val="1169"/>
        </a:spcBef>
        <a:buFont typeface="Arial" panose="020B0604020202020204" pitchFamily="34" charset="0"/>
        <a:buChar char="•"/>
        <a:defRPr sz="3742" kern="1200">
          <a:solidFill>
            <a:schemeClr val="tx1"/>
          </a:solidFill>
          <a:latin typeface="+mn-lt"/>
          <a:ea typeface="+mn-ea"/>
          <a:cs typeface="+mn-cs"/>
        </a:defRPr>
      </a:lvl5pPr>
      <a:lvl6pPr marL="5881398" indent="-534673" algn="l" defTabSz="2138690" rtl="0" eaLnBrk="1" latinLnBrk="0" hangingPunct="1">
        <a:lnSpc>
          <a:spcPct val="90000"/>
        </a:lnSpc>
        <a:spcBef>
          <a:spcPts val="1169"/>
        </a:spcBef>
        <a:buFont typeface="Arial" panose="020B0604020202020204" pitchFamily="34" charset="0"/>
        <a:buChar char="•"/>
        <a:defRPr sz="3742" kern="1200">
          <a:solidFill>
            <a:schemeClr val="tx1"/>
          </a:solidFill>
          <a:latin typeface="+mn-lt"/>
          <a:ea typeface="+mn-ea"/>
          <a:cs typeface="+mn-cs"/>
        </a:defRPr>
      </a:lvl6pPr>
      <a:lvl7pPr marL="6950743" indent="-534673" algn="l" defTabSz="2138690" rtl="0" eaLnBrk="1" latinLnBrk="0" hangingPunct="1">
        <a:lnSpc>
          <a:spcPct val="90000"/>
        </a:lnSpc>
        <a:spcBef>
          <a:spcPts val="1169"/>
        </a:spcBef>
        <a:buFont typeface="Arial" panose="020B0604020202020204" pitchFamily="34" charset="0"/>
        <a:buChar char="•"/>
        <a:defRPr sz="3742" kern="1200">
          <a:solidFill>
            <a:schemeClr val="tx1"/>
          </a:solidFill>
          <a:latin typeface="+mn-lt"/>
          <a:ea typeface="+mn-ea"/>
          <a:cs typeface="+mn-cs"/>
        </a:defRPr>
      </a:lvl7pPr>
      <a:lvl8pPr marL="8020088" indent="-534673" algn="l" defTabSz="2138690" rtl="0" eaLnBrk="1" latinLnBrk="0" hangingPunct="1">
        <a:lnSpc>
          <a:spcPct val="90000"/>
        </a:lnSpc>
        <a:spcBef>
          <a:spcPts val="1169"/>
        </a:spcBef>
        <a:buFont typeface="Arial" panose="020B0604020202020204" pitchFamily="34" charset="0"/>
        <a:buChar char="•"/>
        <a:defRPr sz="3742" kern="1200">
          <a:solidFill>
            <a:schemeClr val="tx1"/>
          </a:solidFill>
          <a:latin typeface="+mn-lt"/>
          <a:ea typeface="+mn-ea"/>
          <a:cs typeface="+mn-cs"/>
        </a:defRPr>
      </a:lvl8pPr>
      <a:lvl9pPr marL="9089433" indent="-534673" algn="l" defTabSz="2138690" rtl="0" eaLnBrk="1" latinLnBrk="0" hangingPunct="1">
        <a:lnSpc>
          <a:spcPct val="90000"/>
        </a:lnSpc>
        <a:spcBef>
          <a:spcPts val="1169"/>
        </a:spcBef>
        <a:buFont typeface="Arial" panose="020B0604020202020204" pitchFamily="34" charset="0"/>
        <a:buChar char="•"/>
        <a:defRPr sz="3742" kern="1200">
          <a:solidFill>
            <a:schemeClr val="tx1"/>
          </a:solidFill>
          <a:latin typeface="+mn-lt"/>
          <a:ea typeface="+mn-ea"/>
          <a:cs typeface="+mn-cs"/>
        </a:defRPr>
      </a:lvl9pPr>
    </p:bodyStyle>
    <p:otherStyle>
      <a:defPPr>
        <a:defRPr lang="en-US"/>
      </a:defPPr>
      <a:lvl1pPr marL="0" algn="l" defTabSz="2138690" rtl="0" eaLnBrk="1" latinLnBrk="0" hangingPunct="1">
        <a:defRPr sz="4210" kern="1200">
          <a:solidFill>
            <a:schemeClr val="tx1"/>
          </a:solidFill>
          <a:latin typeface="+mn-lt"/>
          <a:ea typeface="+mn-ea"/>
          <a:cs typeface="+mn-cs"/>
        </a:defRPr>
      </a:lvl1pPr>
      <a:lvl2pPr marL="1069345" algn="l" defTabSz="2138690" rtl="0" eaLnBrk="1" latinLnBrk="0" hangingPunct="1">
        <a:defRPr sz="4210" kern="1200">
          <a:solidFill>
            <a:schemeClr val="tx1"/>
          </a:solidFill>
          <a:latin typeface="+mn-lt"/>
          <a:ea typeface="+mn-ea"/>
          <a:cs typeface="+mn-cs"/>
        </a:defRPr>
      </a:lvl2pPr>
      <a:lvl3pPr marL="2138690" algn="l" defTabSz="2138690" rtl="0" eaLnBrk="1" latinLnBrk="0" hangingPunct="1">
        <a:defRPr sz="4210" kern="1200">
          <a:solidFill>
            <a:schemeClr val="tx1"/>
          </a:solidFill>
          <a:latin typeface="+mn-lt"/>
          <a:ea typeface="+mn-ea"/>
          <a:cs typeface="+mn-cs"/>
        </a:defRPr>
      </a:lvl3pPr>
      <a:lvl4pPr marL="3208035" algn="l" defTabSz="2138690" rtl="0" eaLnBrk="1" latinLnBrk="0" hangingPunct="1">
        <a:defRPr sz="4210" kern="1200">
          <a:solidFill>
            <a:schemeClr val="tx1"/>
          </a:solidFill>
          <a:latin typeface="+mn-lt"/>
          <a:ea typeface="+mn-ea"/>
          <a:cs typeface="+mn-cs"/>
        </a:defRPr>
      </a:lvl4pPr>
      <a:lvl5pPr marL="4277380" algn="l" defTabSz="2138690" rtl="0" eaLnBrk="1" latinLnBrk="0" hangingPunct="1">
        <a:defRPr sz="4210" kern="1200">
          <a:solidFill>
            <a:schemeClr val="tx1"/>
          </a:solidFill>
          <a:latin typeface="+mn-lt"/>
          <a:ea typeface="+mn-ea"/>
          <a:cs typeface="+mn-cs"/>
        </a:defRPr>
      </a:lvl5pPr>
      <a:lvl6pPr marL="5346725" algn="l" defTabSz="2138690" rtl="0" eaLnBrk="1" latinLnBrk="0" hangingPunct="1">
        <a:defRPr sz="4210" kern="1200">
          <a:solidFill>
            <a:schemeClr val="tx1"/>
          </a:solidFill>
          <a:latin typeface="+mn-lt"/>
          <a:ea typeface="+mn-ea"/>
          <a:cs typeface="+mn-cs"/>
        </a:defRPr>
      </a:lvl6pPr>
      <a:lvl7pPr marL="6416070" algn="l" defTabSz="2138690" rtl="0" eaLnBrk="1" latinLnBrk="0" hangingPunct="1">
        <a:defRPr sz="4210" kern="1200">
          <a:solidFill>
            <a:schemeClr val="tx1"/>
          </a:solidFill>
          <a:latin typeface="+mn-lt"/>
          <a:ea typeface="+mn-ea"/>
          <a:cs typeface="+mn-cs"/>
        </a:defRPr>
      </a:lvl7pPr>
      <a:lvl8pPr marL="7485416" algn="l" defTabSz="2138690" rtl="0" eaLnBrk="1" latinLnBrk="0" hangingPunct="1">
        <a:defRPr sz="4210" kern="1200">
          <a:solidFill>
            <a:schemeClr val="tx1"/>
          </a:solidFill>
          <a:latin typeface="+mn-lt"/>
          <a:ea typeface="+mn-ea"/>
          <a:cs typeface="+mn-cs"/>
        </a:defRPr>
      </a:lvl8pPr>
      <a:lvl9pPr marL="8554761" algn="l" defTabSz="2138690" rtl="0" eaLnBrk="1" latinLnBrk="0" hangingPunct="1">
        <a:defRPr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3276576" y="2651461"/>
            <a:ext cx="17349191" cy="1632897"/>
          </a:xfrm>
          <a:prstGeom prst="rect">
            <a:avLst/>
          </a:prstGeom>
        </p:spPr>
        <p:txBody>
          <a:bodyPr vert="horz" lIns="295232" tIns="147616" rIns="295232" bIns="147616" rtlCol="0" anchor="ctr">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pPr algn="l"/>
            <a:r>
              <a:rPr lang="en-GB" sz="4400" b="1" baseline="30000" dirty="0">
                <a:solidFill>
                  <a:schemeClr val="bg1"/>
                </a:solidFill>
                <a:latin typeface="Century Gothic" pitchFamily="34" charset="0"/>
                <a:cs typeface="Arial" pitchFamily="34" charset="0"/>
              </a:rPr>
              <a:t>SSNAP Crack Team: Daniel Emms, Chris Sanders, Zehra Mehdi, Steve Williams, Susan Wilson, Ela Tone, Mini Mathew, Julia Nasarwanji, Laura Dyer </a:t>
            </a:r>
          </a:p>
          <a:p>
            <a:pPr algn="l"/>
            <a:r>
              <a:rPr lang="en-GB" sz="4400" b="1" baseline="30000" dirty="0">
                <a:solidFill>
                  <a:schemeClr val="bg1"/>
                </a:solidFill>
                <a:latin typeface="Century Gothic" pitchFamily="34" charset="0"/>
                <a:cs typeface="Arial" pitchFamily="34" charset="0"/>
              </a:rPr>
              <a:t>Hampshire Hospitals NHS Foundation Trust   </a:t>
            </a:r>
          </a:p>
          <a:p>
            <a:pPr algn="l"/>
            <a:endParaRPr lang="en-GB" sz="4400" b="1" baseline="30000" dirty="0">
              <a:solidFill>
                <a:schemeClr val="bg1"/>
              </a:solidFill>
              <a:latin typeface="Century Gothic" pitchFamily="34" charset="0"/>
              <a:cs typeface="Arial" pitchFamily="34" charset="0"/>
            </a:endParaRPr>
          </a:p>
        </p:txBody>
      </p:sp>
      <p:sp>
        <p:nvSpPr>
          <p:cNvPr id="11" name="Title 7"/>
          <p:cNvSpPr txBox="1">
            <a:spLocks/>
          </p:cNvSpPr>
          <p:nvPr/>
        </p:nvSpPr>
        <p:spPr>
          <a:xfrm>
            <a:off x="62186" y="4470518"/>
            <a:ext cx="10238902" cy="8105082"/>
          </a:xfrm>
          <a:prstGeom prst="rect">
            <a:avLst/>
          </a:prstGeom>
          <a:ln>
            <a:solidFill>
              <a:schemeClr val="accent1"/>
            </a:solidFill>
          </a:ln>
        </p:spPr>
        <p:txBody>
          <a:bodyPr vert="horz" lIns="295232" tIns="147616" rIns="295232" bIns="147616" rtlCol="0" anchor="t">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r>
              <a:rPr lang="en-GB" sz="1800" b="1" u="sng" dirty="0">
                <a:latin typeface="Calibri" panose="020F0502020204030204" pitchFamily="34" charset="0"/>
                <a:cs typeface="Calibri" panose="020F0502020204030204" pitchFamily="34" charset="0"/>
              </a:rPr>
              <a:t>Background</a:t>
            </a:r>
          </a:p>
          <a:p>
            <a:pPr algn="l"/>
            <a:endParaRPr lang="en-GB" sz="1800" dirty="0">
              <a:latin typeface="Calibri" panose="020F0502020204030204" pitchFamily="34" charset="0"/>
              <a:cs typeface="Calibri" panose="020F0502020204030204" pitchFamily="34" charset="0"/>
            </a:endParaRPr>
          </a:p>
          <a:p>
            <a:pPr algn="l"/>
            <a:r>
              <a:rPr lang="en-GB" sz="1800" dirty="0">
                <a:latin typeface="Calibri" panose="020F0502020204030204" pitchFamily="34" charset="0"/>
                <a:cs typeface="Calibri" panose="020F0502020204030204" pitchFamily="34" charset="0"/>
              </a:rPr>
              <a:t>Acute stroke is a medical emergency with 100,000 people (1 in 6) affected in the UK every year. Over the past 20 years mortality has reduced by 49% which is mainly attributed to better prevention, improved organisation of stroke units and pathways, development of specialist teams, and the introduction of earlier and more advanced treatments (Public Health England, 2018).</a:t>
            </a:r>
          </a:p>
          <a:p>
            <a:pPr algn="l"/>
            <a:endParaRPr lang="en-GB" sz="1800" b="0" i="0" dirty="0">
              <a:solidFill>
                <a:srgbClr val="1A5277"/>
              </a:solidFill>
              <a:effectLst/>
              <a:latin typeface="Calibri" panose="020F0502020204030204" pitchFamily="34" charset="0"/>
              <a:cs typeface="Calibri" panose="020F0502020204030204" pitchFamily="34" charset="0"/>
            </a:endParaRPr>
          </a:p>
          <a:p>
            <a:pPr algn="l"/>
            <a:r>
              <a:rPr lang="en-GB" sz="1800" b="0" i="0" dirty="0">
                <a:effectLst/>
                <a:latin typeface="Calibri" panose="020F0502020204030204" pitchFamily="34" charset="0"/>
                <a:cs typeface="Calibri" panose="020F0502020204030204" pitchFamily="34" charset="0"/>
              </a:rPr>
              <a:t>Along with </a:t>
            </a:r>
            <a:r>
              <a:rPr lang="en-GB" sz="1800" dirty="0">
                <a:latin typeface="Calibri" panose="020F0502020204030204" pitchFamily="34" charset="0"/>
                <a:cs typeface="Calibri" panose="020F0502020204030204" pitchFamily="34" charset="0"/>
              </a:rPr>
              <a:t>the development of specialist teams, the need for a system to audit these stroke services arose in order to provide data analysis for the quality improvement of stroke services. Such a system is provided by the Sentinel Stroke National Audit Programme (SSNAP), developed by Kings College, London. SSNAP is a data analysis system providing quarterly reports measuring the quality and organisation of stroke care within the NHS across the United Kingdom. However, quarterly analysis  does not facilitate real time improvements.</a:t>
            </a:r>
          </a:p>
          <a:p>
            <a:pPr algn="l"/>
            <a:endParaRPr lang="en-GB" sz="1800" dirty="0">
              <a:solidFill>
                <a:srgbClr val="1A5277"/>
              </a:solidFill>
              <a:latin typeface="Calibri" panose="020F0502020204030204" pitchFamily="34" charset="0"/>
              <a:cs typeface="Calibri" panose="020F0502020204030204" pitchFamily="34" charset="0"/>
            </a:endParaRPr>
          </a:p>
          <a:p>
            <a:pPr algn="l"/>
            <a:r>
              <a:rPr lang="en-GB" sz="1800" dirty="0">
                <a:latin typeface="Calibri" panose="020F0502020204030204" pitchFamily="34" charset="0"/>
                <a:cs typeface="Calibri" panose="020F0502020204030204" pitchFamily="34" charset="0"/>
              </a:rPr>
              <a:t>At Hampshire Hospitals NHS Foundation Trust (HHFT) the stroke service and the hyper acute treatment access is based at Royal Hampshire County Hospital (RHCH), and the stroke pathways have been developed to ensure that the best possible evidence based interventions are offered in a time critical manner. </a:t>
            </a:r>
          </a:p>
          <a:p>
            <a:pPr algn="l"/>
            <a:endParaRPr lang="en-GB" sz="1800" dirty="0">
              <a:latin typeface="Calibri" panose="020F0502020204030204" pitchFamily="34" charset="0"/>
              <a:cs typeface="Calibri" panose="020F0502020204030204" pitchFamily="34" charset="0"/>
            </a:endParaRPr>
          </a:p>
          <a:p>
            <a:pPr algn="l"/>
            <a:r>
              <a:rPr lang="en-GB" sz="1800" dirty="0">
                <a:latin typeface="Calibri" panose="020F0502020204030204" pitchFamily="34" charset="0"/>
                <a:cs typeface="Calibri" panose="020F0502020204030204" pitchFamily="34" charset="0"/>
              </a:rPr>
              <a:t>In order to meet the standards set, a SSNAP ‘Crack Team’ was developed to implement a marginal gains approach to improve the service for patients. Marginal gains was developed by Sir David Brailsford in his role as performance director of British Cycling. It is the theory that small yet significant improvements can lead to monumental results. This approach allows a team to focus on constant measuring and monitoring of key statistics. </a:t>
            </a:r>
          </a:p>
          <a:p>
            <a:pPr algn="l"/>
            <a:endParaRPr lang="en-GB" sz="1800" dirty="0">
              <a:latin typeface="Calibri" panose="020F0502020204030204" pitchFamily="34" charset="0"/>
              <a:cs typeface="Calibri" panose="020F0502020204030204" pitchFamily="34" charset="0"/>
            </a:endParaRPr>
          </a:p>
          <a:p>
            <a:pPr algn="l"/>
            <a:endParaRPr lang="en-GB" sz="1200" dirty="0">
              <a:latin typeface="Century Gothic" pitchFamily="34" charset="0"/>
              <a:cs typeface="Arial" pitchFamily="34" charset="0"/>
            </a:endParaRPr>
          </a:p>
          <a:p>
            <a:pPr algn="l"/>
            <a:endParaRPr lang="en-GB" sz="1200" dirty="0">
              <a:latin typeface="Century Gothic" pitchFamily="34" charset="0"/>
              <a:cs typeface="Arial" pitchFamily="34" charset="0"/>
            </a:endParaRPr>
          </a:p>
          <a:p>
            <a:pPr marL="457200" indent="-457200" algn="just">
              <a:lnSpc>
                <a:spcPct val="150000"/>
              </a:lnSpc>
              <a:buAutoNum type="arabicPeriod"/>
            </a:pPr>
            <a:endParaRPr lang="en-GB" sz="1000" dirty="0">
              <a:latin typeface="Century Gothic" pitchFamily="34" charset="0"/>
            </a:endParaRPr>
          </a:p>
        </p:txBody>
      </p:sp>
      <p:sp>
        <p:nvSpPr>
          <p:cNvPr id="14" name="Title 7"/>
          <p:cNvSpPr txBox="1">
            <a:spLocks/>
          </p:cNvSpPr>
          <p:nvPr/>
        </p:nvSpPr>
        <p:spPr>
          <a:xfrm>
            <a:off x="62186" y="12932792"/>
            <a:ext cx="10258073" cy="1392781"/>
          </a:xfrm>
          <a:prstGeom prst="rect">
            <a:avLst/>
          </a:prstGeom>
          <a:ln>
            <a:solidFill>
              <a:schemeClr val="accent1"/>
            </a:solidFill>
          </a:ln>
        </p:spPr>
        <p:txBody>
          <a:bodyPr vert="horz" lIns="295232" tIns="147616" rIns="295232" bIns="147616" rtlCol="0" anchor="t">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r>
              <a:rPr lang="en-GB" sz="3200" dirty="0">
                <a:latin typeface="Calibri" panose="020F0502020204030204" pitchFamily="34" charset="0"/>
                <a:cs typeface="Calibri" panose="020F0502020204030204" pitchFamily="34" charset="0"/>
              </a:rPr>
              <a:t> </a:t>
            </a:r>
            <a:r>
              <a:rPr lang="en-GB" sz="3200" b="1" u="sng" dirty="0">
                <a:solidFill>
                  <a:schemeClr val="tx1">
                    <a:lumMod val="95000"/>
                    <a:lumOff val="5000"/>
                  </a:schemeClr>
                </a:solidFill>
                <a:latin typeface="Calibri" panose="020F0502020204030204" pitchFamily="34" charset="0"/>
                <a:cs typeface="Calibri" panose="020F0502020204030204" pitchFamily="34" charset="0"/>
              </a:rPr>
              <a:t>Project Aim</a:t>
            </a:r>
          </a:p>
          <a:p>
            <a:pPr algn="l"/>
            <a:r>
              <a:rPr lang="en-GB" sz="1600" dirty="0">
                <a:solidFill>
                  <a:schemeClr val="tx1">
                    <a:lumMod val="95000"/>
                    <a:lumOff val="5000"/>
                  </a:schemeClr>
                </a:solidFill>
                <a:latin typeface="Calibri" panose="020F0502020204030204" pitchFamily="34" charset="0"/>
                <a:cs typeface="Calibri" panose="020F0502020204030204" pitchFamily="34" charset="0"/>
              </a:rPr>
              <a:t>To develop a MDT SSNAP Crack Team</a:t>
            </a:r>
          </a:p>
          <a:p>
            <a:pPr algn="l"/>
            <a:r>
              <a:rPr lang="en-GB" sz="1600" dirty="0">
                <a:solidFill>
                  <a:schemeClr val="tx1">
                    <a:lumMod val="95000"/>
                    <a:lumOff val="5000"/>
                  </a:schemeClr>
                </a:solidFill>
                <a:latin typeface="Calibri" panose="020F0502020204030204" pitchFamily="34" charset="0"/>
                <a:cs typeface="Calibri" panose="020F0502020204030204" pitchFamily="34" charset="0"/>
              </a:rPr>
              <a:t>To adopt a marginal gains approach to service improvement utilising SSNAP data by creating a monthly stroke data pull and stroke outcome scoring system. </a:t>
            </a:r>
          </a:p>
          <a:p>
            <a:endParaRPr lang="en-GB" sz="1600" b="1" baseline="30000" dirty="0">
              <a:latin typeface="Century Gothic" pitchFamily="34" charset="0"/>
              <a:cs typeface="Arial" pitchFamily="34" charset="0"/>
            </a:endParaRPr>
          </a:p>
          <a:p>
            <a:endParaRPr lang="en-GB" sz="1600" b="1" baseline="30000" dirty="0">
              <a:latin typeface="Century Gothic" pitchFamily="34" charset="0"/>
              <a:cs typeface="Arial" pitchFamily="34" charset="0"/>
            </a:endParaRPr>
          </a:p>
        </p:txBody>
      </p:sp>
      <p:sp>
        <p:nvSpPr>
          <p:cNvPr id="15" name="Title 7"/>
          <p:cNvSpPr txBox="1">
            <a:spLocks/>
          </p:cNvSpPr>
          <p:nvPr/>
        </p:nvSpPr>
        <p:spPr>
          <a:xfrm>
            <a:off x="10477377" y="13036313"/>
            <a:ext cx="10494968" cy="9026855"/>
          </a:xfrm>
          <a:prstGeom prst="rect">
            <a:avLst/>
          </a:prstGeom>
          <a:ln>
            <a:solidFill>
              <a:schemeClr val="accent1"/>
            </a:solidFill>
          </a:ln>
        </p:spPr>
        <p:txBody>
          <a:bodyPr vert="horz" lIns="295232" tIns="147616" rIns="295232" bIns="147616" rtlCol="0" anchor="t">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r>
              <a:rPr lang="en-GB" sz="2000" b="1" u="sng" dirty="0">
                <a:solidFill>
                  <a:schemeClr val="tx1">
                    <a:lumMod val="95000"/>
                    <a:lumOff val="5000"/>
                  </a:schemeClr>
                </a:solidFill>
                <a:latin typeface="Calibri" panose="020F0502020204030204" pitchFamily="34" charset="0"/>
                <a:cs typeface="Calibri" panose="020F0502020204030204" pitchFamily="34" charset="0"/>
              </a:rPr>
              <a:t> Outcomes</a:t>
            </a:r>
          </a:p>
          <a:p>
            <a:endParaRPr lang="en-GB" sz="2000" b="1" u="sng" dirty="0">
              <a:solidFill>
                <a:schemeClr val="tx1">
                  <a:lumMod val="95000"/>
                  <a:lumOff val="5000"/>
                </a:schemeClr>
              </a:solidFill>
              <a:latin typeface="Calibri" panose="020F0502020204030204" pitchFamily="34" charset="0"/>
              <a:cs typeface="Calibri" panose="020F0502020204030204" pitchFamily="34" charset="0"/>
            </a:endParaRPr>
          </a:p>
          <a:p>
            <a:pPr algn="l"/>
            <a:r>
              <a:rPr lang="en-GB" sz="1800" dirty="0">
                <a:solidFill>
                  <a:schemeClr val="tx1">
                    <a:lumMod val="95000"/>
                    <a:lumOff val="5000"/>
                  </a:schemeClr>
                </a:solidFill>
                <a:latin typeface="Century Gothic" pitchFamily="34" charset="0"/>
                <a:cs typeface="Arial" pitchFamily="34" charset="0"/>
              </a:rPr>
              <a:t>The new reporting system has raised awareness amongst the MDT of HHFT SSNAP data and improved the following outcomes:</a:t>
            </a:r>
          </a:p>
          <a:p>
            <a:pPr marL="285750" indent="-285750" algn="l">
              <a:buFontTx/>
              <a:buChar char="-"/>
            </a:pPr>
            <a:r>
              <a:rPr lang="en-GB" sz="1800" dirty="0">
                <a:solidFill>
                  <a:schemeClr val="tx1">
                    <a:lumMod val="95000"/>
                    <a:lumOff val="5000"/>
                  </a:schemeClr>
                </a:solidFill>
                <a:latin typeface="Century Gothic" pitchFamily="34" charset="0"/>
                <a:cs typeface="Arial" pitchFamily="34" charset="0"/>
              </a:rPr>
              <a:t>Improved thrombolysis times and rates</a:t>
            </a:r>
          </a:p>
          <a:p>
            <a:pPr marL="285750" indent="-285750" algn="l">
              <a:buFontTx/>
              <a:buChar char="-"/>
            </a:pPr>
            <a:r>
              <a:rPr lang="en-GB" sz="1800" dirty="0">
                <a:solidFill>
                  <a:schemeClr val="tx1">
                    <a:lumMod val="95000"/>
                    <a:lumOff val="5000"/>
                  </a:schemeClr>
                </a:solidFill>
                <a:latin typeface="Century Gothic" pitchFamily="34" charset="0"/>
                <a:cs typeface="Arial" pitchFamily="34" charset="0"/>
              </a:rPr>
              <a:t>Improved CT scanning times</a:t>
            </a:r>
          </a:p>
          <a:p>
            <a:pPr marL="285750" indent="-285750" algn="l">
              <a:buFontTx/>
              <a:buChar char="-"/>
            </a:pPr>
            <a:r>
              <a:rPr lang="en-GB" sz="1800" dirty="0">
                <a:solidFill>
                  <a:schemeClr val="tx1">
                    <a:lumMod val="95000"/>
                    <a:lumOff val="5000"/>
                  </a:schemeClr>
                </a:solidFill>
                <a:latin typeface="Century Gothic" pitchFamily="34" charset="0"/>
                <a:cs typeface="Arial" pitchFamily="34" charset="0"/>
              </a:rPr>
              <a:t>Significant improvement in SLT targets (red score in all domains -&gt; all green!)</a:t>
            </a:r>
          </a:p>
          <a:p>
            <a:pPr marL="285750" indent="-285750" algn="l">
              <a:buFontTx/>
              <a:buChar char="-"/>
            </a:pPr>
            <a:endParaRPr lang="en-GB" sz="1800" dirty="0">
              <a:solidFill>
                <a:schemeClr val="tx1">
                  <a:lumMod val="95000"/>
                  <a:lumOff val="5000"/>
                </a:schemeClr>
              </a:solidFill>
              <a:latin typeface="Century Gothic" pitchFamily="34" charset="0"/>
              <a:cs typeface="Arial" pitchFamily="34" charset="0"/>
            </a:endParaRPr>
          </a:p>
          <a:p>
            <a:pPr algn="l"/>
            <a:r>
              <a:rPr lang="en-GB" sz="1800" dirty="0">
                <a:solidFill>
                  <a:schemeClr val="tx1">
                    <a:lumMod val="95000"/>
                    <a:lumOff val="5000"/>
                  </a:schemeClr>
                </a:solidFill>
                <a:latin typeface="Century Gothic" pitchFamily="34" charset="0"/>
                <a:cs typeface="Arial" pitchFamily="34" charset="0"/>
              </a:rPr>
              <a:t>The SSNAP Crack team has improved MDT understanding of how SSNAP data is recorded and reported. It has also highlighted areas where further improvement is needed such as the door to HASU times.</a:t>
            </a:r>
          </a:p>
          <a:p>
            <a:pPr algn="l"/>
            <a:endParaRPr lang="en-GB" sz="1800" dirty="0">
              <a:solidFill>
                <a:schemeClr val="tx1">
                  <a:lumMod val="95000"/>
                  <a:lumOff val="5000"/>
                </a:schemeClr>
              </a:solidFill>
              <a:latin typeface="Century Gothic" pitchFamily="34" charset="0"/>
              <a:cs typeface="Arial" pitchFamily="34" charset="0"/>
            </a:endParaRPr>
          </a:p>
        </p:txBody>
      </p:sp>
      <p:sp>
        <p:nvSpPr>
          <p:cNvPr id="16" name="Title 7"/>
          <p:cNvSpPr txBox="1">
            <a:spLocks/>
          </p:cNvSpPr>
          <p:nvPr/>
        </p:nvSpPr>
        <p:spPr>
          <a:xfrm>
            <a:off x="19110" y="14347900"/>
            <a:ext cx="10320259" cy="5882328"/>
          </a:xfrm>
          <a:prstGeom prst="rect">
            <a:avLst/>
          </a:prstGeom>
          <a:ln>
            <a:solidFill>
              <a:schemeClr val="accent1"/>
            </a:solidFill>
          </a:ln>
        </p:spPr>
        <p:txBody>
          <a:bodyPr vert="horz" lIns="295232" tIns="147616" rIns="295232" bIns="147616" rtlCol="0" anchor="t">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r>
              <a:rPr lang="en-GB" sz="3200" b="1" u="sng" dirty="0">
                <a:latin typeface="Calibri" panose="020F0502020204030204" pitchFamily="34" charset="0"/>
                <a:cs typeface="Calibri" panose="020F0502020204030204" pitchFamily="34" charset="0"/>
              </a:rPr>
              <a:t>P</a:t>
            </a:r>
            <a:r>
              <a:rPr lang="en-GB" sz="3200" b="1" u="sng" dirty="0">
                <a:solidFill>
                  <a:schemeClr val="tx1">
                    <a:lumMod val="95000"/>
                    <a:lumOff val="5000"/>
                  </a:schemeClr>
                </a:solidFill>
                <a:latin typeface="Calibri" panose="020F0502020204030204" pitchFamily="34" charset="0"/>
                <a:cs typeface="Calibri" panose="020F0502020204030204" pitchFamily="34" charset="0"/>
              </a:rPr>
              <a:t>roject Design/ Strategy</a:t>
            </a:r>
          </a:p>
          <a:p>
            <a:pPr algn="l"/>
            <a:endParaRPr lang="en-GB" sz="1600" dirty="0">
              <a:solidFill>
                <a:schemeClr val="tx1">
                  <a:lumMod val="95000"/>
                  <a:lumOff val="5000"/>
                </a:schemeClr>
              </a:solidFill>
              <a:latin typeface="Century Gothic" pitchFamily="34" charset="0"/>
              <a:cs typeface="Arial" pitchFamily="34" charset="0"/>
            </a:endParaRPr>
          </a:p>
          <a:p>
            <a:pPr algn="l"/>
            <a:r>
              <a:rPr lang="en-GB" sz="2000" dirty="0">
                <a:solidFill>
                  <a:schemeClr val="tx1">
                    <a:lumMod val="95000"/>
                    <a:lumOff val="5000"/>
                  </a:schemeClr>
                </a:solidFill>
                <a:latin typeface="Calibri" panose="020F0502020204030204" pitchFamily="34" charset="0"/>
                <a:cs typeface="Calibri" panose="020F0502020204030204" pitchFamily="34" charset="0"/>
              </a:rPr>
              <a:t>A monthly review looking at SSNAP data was commenced with the aim of an MDT approach to quality improvement. Using the DIY tool, raw data was extracted from the SSNAP data main frame and correlated in line with SSNAP targets,  providing percentages that enabled the development of the HHFT RAG system (Red, Amber, and Green) as well as a graded system (figure 4). </a:t>
            </a:r>
          </a:p>
          <a:p>
            <a:pPr algn="l"/>
            <a:r>
              <a:rPr lang="en-GB" sz="2000" dirty="0">
                <a:solidFill>
                  <a:schemeClr val="tx1">
                    <a:lumMod val="95000"/>
                    <a:lumOff val="5000"/>
                  </a:schemeClr>
                </a:solidFill>
                <a:latin typeface="Calibri" panose="020F0502020204030204" pitchFamily="34" charset="0"/>
                <a:cs typeface="Calibri" panose="020F0502020204030204" pitchFamily="34" charset="0"/>
              </a:rPr>
              <a:t>The SSNAP team consists of a range of backgrounds including; doctors, nurse, physio, data co-ordinator. </a:t>
            </a:r>
          </a:p>
          <a:p>
            <a:pPr algn="l"/>
            <a:r>
              <a:rPr lang="en-GB" sz="2000" dirty="0">
                <a:solidFill>
                  <a:schemeClr val="tx1">
                    <a:lumMod val="95000"/>
                    <a:lumOff val="5000"/>
                  </a:schemeClr>
                </a:solidFill>
                <a:latin typeface="Calibri" panose="020F0502020204030204" pitchFamily="34" charset="0"/>
                <a:cs typeface="Calibri" panose="020F0502020204030204" pitchFamily="34" charset="0"/>
              </a:rPr>
              <a:t>The analysis from the monthly data pull enables the SSNAP crack team to constantly measure various key aspects of the stroke service. A review of critical standards by the SSNAP Crack Team allows for areas of practice to be looked at in greater detail and any identified themes can then be analysed and actioned as per the driver diagram (figure 2). We recognised that at this stage, it is important to take a step back, to stop looking for solutions and spend some time analysing the data.</a:t>
            </a:r>
          </a:p>
          <a:p>
            <a:pPr algn="l"/>
            <a:endParaRPr lang="en-GB" sz="1600" dirty="0">
              <a:solidFill>
                <a:schemeClr val="tx1">
                  <a:lumMod val="95000"/>
                  <a:lumOff val="5000"/>
                </a:schemeClr>
              </a:solidFill>
              <a:latin typeface="Century Gothic" pitchFamily="34" charset="0"/>
              <a:cs typeface="Arial" pitchFamily="34" charset="0"/>
            </a:endParaRPr>
          </a:p>
          <a:p>
            <a:pPr algn="l"/>
            <a:endParaRPr lang="en-GB" sz="1600" dirty="0">
              <a:solidFill>
                <a:schemeClr val="tx1">
                  <a:lumMod val="95000"/>
                  <a:lumOff val="5000"/>
                </a:schemeClr>
              </a:solidFill>
              <a:latin typeface="Century Gothic" pitchFamily="34" charset="0"/>
              <a:cs typeface="Arial" pitchFamily="34" charset="0"/>
            </a:endParaRPr>
          </a:p>
          <a:p>
            <a:pPr algn="l"/>
            <a:r>
              <a:rPr lang="en-GB" sz="1600" dirty="0">
                <a:solidFill>
                  <a:schemeClr val="tx1">
                    <a:lumMod val="95000"/>
                    <a:lumOff val="5000"/>
                  </a:schemeClr>
                </a:solidFill>
                <a:latin typeface="Century Gothic" pitchFamily="34" charset="0"/>
                <a:cs typeface="Arial" pitchFamily="34" charset="0"/>
              </a:rPr>
              <a:t>	</a:t>
            </a:r>
          </a:p>
        </p:txBody>
      </p:sp>
      <p:sp>
        <p:nvSpPr>
          <p:cNvPr id="17" name="Title 7"/>
          <p:cNvSpPr txBox="1">
            <a:spLocks/>
          </p:cNvSpPr>
          <p:nvPr/>
        </p:nvSpPr>
        <p:spPr>
          <a:xfrm>
            <a:off x="10477376" y="4410796"/>
            <a:ext cx="10494968" cy="8481501"/>
          </a:xfrm>
          <a:prstGeom prst="rect">
            <a:avLst/>
          </a:prstGeom>
          <a:ln>
            <a:solidFill>
              <a:schemeClr val="accent1"/>
            </a:solidFill>
          </a:ln>
        </p:spPr>
        <p:txBody>
          <a:bodyPr vert="horz" lIns="295232" tIns="147616" rIns="295232" bIns="147616" rtlCol="0" anchor="t">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endParaRPr lang="en-GB" sz="3200" dirty="0">
              <a:solidFill>
                <a:schemeClr val="tx1">
                  <a:lumMod val="95000"/>
                  <a:lumOff val="5000"/>
                </a:schemeClr>
              </a:solidFill>
              <a:latin typeface="Century Gothic" pitchFamily="34" charset="0"/>
              <a:cs typeface="Arial" pitchFamily="34" charset="0"/>
            </a:endParaRPr>
          </a:p>
        </p:txBody>
      </p:sp>
      <p:sp>
        <p:nvSpPr>
          <p:cNvPr id="48" name="Title 7"/>
          <p:cNvSpPr txBox="1">
            <a:spLocks/>
          </p:cNvSpPr>
          <p:nvPr/>
        </p:nvSpPr>
        <p:spPr>
          <a:xfrm>
            <a:off x="10439945" y="22207184"/>
            <a:ext cx="10494968" cy="5686917"/>
          </a:xfrm>
          <a:prstGeom prst="rect">
            <a:avLst/>
          </a:prstGeom>
          <a:ln>
            <a:solidFill>
              <a:schemeClr val="accent1"/>
            </a:solidFill>
          </a:ln>
        </p:spPr>
        <p:txBody>
          <a:bodyPr vert="horz" lIns="295232" tIns="147616" rIns="295232" bIns="147616" rtlCol="0" anchor="t">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r>
              <a:rPr lang="en-GB" sz="2400" dirty="0">
                <a:solidFill>
                  <a:schemeClr val="tx1">
                    <a:lumMod val="95000"/>
                    <a:lumOff val="5000"/>
                  </a:schemeClr>
                </a:solidFill>
                <a:latin typeface="Calibri" panose="020F0502020204030204" pitchFamily="34" charset="0"/>
                <a:cs typeface="Calibri" panose="020F0502020204030204" pitchFamily="34" charset="0"/>
              </a:rPr>
              <a:t> Lessons Learned</a:t>
            </a:r>
          </a:p>
          <a:p>
            <a:endParaRPr lang="en-GB" sz="24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GB" sz="2000" dirty="0">
                <a:solidFill>
                  <a:schemeClr val="tx1">
                    <a:lumMod val="95000"/>
                    <a:lumOff val="5000"/>
                  </a:schemeClr>
                </a:solidFill>
                <a:latin typeface="Calibri" panose="020F0502020204030204" pitchFamily="34" charset="0"/>
                <a:cs typeface="Calibri" panose="020F0502020204030204" pitchFamily="34" charset="0"/>
              </a:rPr>
              <a:t>SSNAP MDT meetings with engagement of all stroke specialties, education and staff awareness is key.</a:t>
            </a:r>
          </a:p>
          <a:p>
            <a:pPr marL="457200" indent="-457200" algn="l">
              <a:buFont typeface="Arial" panose="020B0604020202020204" pitchFamily="34" charset="0"/>
              <a:buChar char="•"/>
            </a:pPr>
            <a:r>
              <a:rPr lang="en-GB" sz="2000" dirty="0">
                <a:solidFill>
                  <a:schemeClr val="tx1">
                    <a:lumMod val="95000"/>
                    <a:lumOff val="5000"/>
                  </a:schemeClr>
                </a:solidFill>
                <a:latin typeface="Calibri" panose="020F0502020204030204" pitchFamily="34" charset="0"/>
                <a:cs typeface="Calibri" panose="020F0502020204030204" pitchFamily="34" charset="0"/>
              </a:rPr>
              <a:t>Regular evaluation of key indicators and time critical standards maintains consistent positive change.</a:t>
            </a:r>
          </a:p>
          <a:p>
            <a:pPr marL="457200" indent="-457200" algn="l">
              <a:buFont typeface="Arial" panose="020B0604020202020204" pitchFamily="34" charset="0"/>
              <a:buChar char="•"/>
            </a:pPr>
            <a:r>
              <a:rPr lang="en-GB" sz="2000" dirty="0">
                <a:solidFill>
                  <a:schemeClr val="tx1">
                    <a:lumMod val="95000"/>
                    <a:lumOff val="5000"/>
                  </a:schemeClr>
                </a:solidFill>
                <a:latin typeface="Calibri" panose="020F0502020204030204" pitchFamily="34" charset="0"/>
                <a:cs typeface="Calibri" panose="020F0502020204030204" pitchFamily="34" charset="0"/>
              </a:rPr>
              <a:t>Education of ED team is vital and has commenced with engaged stroke link nurses.</a:t>
            </a:r>
          </a:p>
          <a:p>
            <a:pPr marL="457200" indent="-457200" algn="l">
              <a:buFont typeface="Arial" panose="020B0604020202020204" pitchFamily="34" charset="0"/>
              <a:buChar char="•"/>
            </a:pPr>
            <a:r>
              <a:rPr lang="en-GB" sz="2000" dirty="0">
                <a:solidFill>
                  <a:schemeClr val="tx1">
                    <a:lumMod val="95000"/>
                    <a:lumOff val="5000"/>
                  </a:schemeClr>
                </a:solidFill>
                <a:latin typeface="Calibri" panose="020F0502020204030204" pitchFamily="34" charset="0"/>
                <a:cs typeface="Calibri" panose="020F0502020204030204" pitchFamily="34" charset="0"/>
              </a:rPr>
              <a:t>Analysing data on a monthly basis using a colour coded system has helped the team to identify themes that can be acted upon promptly</a:t>
            </a:r>
          </a:p>
          <a:p>
            <a:pPr marL="457200" indent="-457200" algn="l">
              <a:buFont typeface="Arial" panose="020B0604020202020204" pitchFamily="34" charset="0"/>
              <a:buChar char="•"/>
            </a:pPr>
            <a:r>
              <a:rPr lang="en-GB" sz="2000" dirty="0">
                <a:solidFill>
                  <a:schemeClr val="tx1">
                    <a:lumMod val="95000"/>
                    <a:lumOff val="5000"/>
                  </a:schemeClr>
                </a:solidFill>
                <a:latin typeface="Calibri" panose="020F0502020204030204" pitchFamily="34" charset="0"/>
                <a:cs typeface="Calibri" panose="020F0502020204030204" pitchFamily="34" charset="0"/>
              </a:rPr>
              <a:t>Aim to ensure that changes are successful but more importantly sustained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Stop, evaluate. Can we progress slowly 1% at a time or put small things in place to contribute towards the overall SSNAP goal?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Calibri" panose="020F0502020204030204" pitchFamily="34" charset="0"/>
                <a:ea typeface="+mn-ea"/>
                <a:cs typeface="Calibri" panose="020F0502020204030204" pitchFamily="34" charset="0"/>
              </a:rPr>
              <a:t>Ongoing data inputting and monthly analysis allows for continuous improvement in stroke services, we won’t always get it right but we aim to learn and improve together!</a:t>
            </a:r>
            <a:endParaRPr kumimoji="0" lang="en-GB" sz="2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algn="just">
              <a:lnSpc>
                <a:spcPct val="150000"/>
              </a:lnSpc>
            </a:pPr>
            <a:endParaRPr lang="en-GB" altLang="ja-JP" sz="2000" dirty="0">
              <a:latin typeface="Calibri" panose="020F0502020204030204" pitchFamily="34" charset="0"/>
              <a:ea typeface="MS Mincho" pitchFamily="49" charset="-128"/>
              <a:cs typeface="Calibri" panose="020F0502020204030204" pitchFamily="34" charset="0"/>
            </a:endParaRPr>
          </a:p>
          <a:p>
            <a:pPr algn="just">
              <a:lnSpc>
                <a:spcPct val="150000"/>
              </a:lnSpc>
            </a:pPr>
            <a:endParaRPr lang="en-GB" sz="3200" b="1" baseline="30000" dirty="0">
              <a:latin typeface="Century Gothic" pitchFamily="34" charset="0"/>
              <a:cs typeface="Arial" pitchFamily="34" charset="0"/>
            </a:endParaRPr>
          </a:p>
        </p:txBody>
      </p:sp>
      <p:sp>
        <p:nvSpPr>
          <p:cNvPr id="49" name="Title 7"/>
          <p:cNvSpPr txBox="1">
            <a:spLocks/>
          </p:cNvSpPr>
          <p:nvPr/>
        </p:nvSpPr>
        <p:spPr>
          <a:xfrm>
            <a:off x="62186" y="20252555"/>
            <a:ext cx="10258073" cy="7619459"/>
          </a:xfrm>
          <a:prstGeom prst="rect">
            <a:avLst/>
          </a:prstGeom>
          <a:ln>
            <a:solidFill>
              <a:schemeClr val="accent1"/>
            </a:solidFill>
          </a:ln>
        </p:spPr>
        <p:txBody>
          <a:bodyPr vert="horz" lIns="295232" tIns="147616" rIns="295232" bIns="147616" rtlCol="0" anchor="t">
            <a:noAutofit/>
          </a:bodyPr>
          <a:lstStyle>
            <a:lvl1pPr algn="ctr" defTabSz="2952323" rtl="0" eaLnBrk="1" latinLnBrk="0" hangingPunct="1">
              <a:spcBef>
                <a:spcPct val="0"/>
              </a:spcBef>
              <a:buNone/>
              <a:defRPr sz="14200" kern="1200">
                <a:solidFill>
                  <a:schemeClr val="tx1"/>
                </a:solidFill>
                <a:latin typeface="+mj-lt"/>
                <a:ea typeface="+mj-ea"/>
                <a:cs typeface="+mj-cs"/>
              </a:defRPr>
            </a:lvl1pPr>
          </a:lstStyle>
          <a:p>
            <a:endParaRPr lang="en-GB" sz="3200" b="1" baseline="30000" dirty="0">
              <a:latin typeface="Century Gothic" pitchFamily="34" charset="0"/>
              <a:cs typeface="Arial" pitchFamily="34" charset="0"/>
            </a:endParaRPr>
          </a:p>
        </p:txBody>
      </p:sp>
      <p:graphicFrame>
        <p:nvGraphicFramePr>
          <p:cNvPr id="21" name="Table 20">
            <a:extLst>
              <a:ext uri="{FF2B5EF4-FFF2-40B4-BE49-F238E27FC236}">
                <a16:creationId xmlns:a16="http://schemas.microsoft.com/office/drawing/2014/main" id="{0724F50C-275C-4BA9-9E0D-4819DFF003EA}"/>
              </a:ext>
            </a:extLst>
          </p:cNvPr>
          <p:cNvGraphicFramePr>
            <a:graphicFrameLocks noGrp="1"/>
          </p:cNvGraphicFramePr>
          <p:nvPr>
            <p:extLst>
              <p:ext uri="{D42A27DB-BD31-4B8C-83A1-F6EECF244321}">
                <p14:modId xmlns:p14="http://schemas.microsoft.com/office/powerpoint/2010/main" val="566237136"/>
              </p:ext>
            </p:extLst>
          </p:nvPr>
        </p:nvGraphicFramePr>
        <p:xfrm>
          <a:off x="363369" y="21960634"/>
          <a:ext cx="4070802" cy="4856962"/>
        </p:xfrm>
        <a:graphic>
          <a:graphicData uri="http://schemas.openxmlformats.org/drawingml/2006/table">
            <a:tbl>
              <a:tblPr firstRow="1" firstCol="1" bandRow="1">
                <a:tableStyleId>{5C22544A-7EE6-4342-B048-85BDC9FD1C3A}</a:tableStyleId>
              </a:tblPr>
              <a:tblGrid>
                <a:gridCol w="4070802">
                  <a:extLst>
                    <a:ext uri="{9D8B030D-6E8A-4147-A177-3AD203B41FA5}">
                      <a16:colId xmlns:a16="http://schemas.microsoft.com/office/drawing/2014/main" val="3363043931"/>
                    </a:ext>
                  </a:extLst>
                </a:gridCol>
              </a:tblGrid>
              <a:tr h="4856962">
                <a:tc>
                  <a:txBody>
                    <a:bodyPr/>
                    <a:lstStyle/>
                    <a:p>
                      <a:pPr algn="l">
                        <a:lnSpc>
                          <a:spcPct val="107000"/>
                        </a:lnSpc>
                        <a:spcAft>
                          <a:spcPts val="800"/>
                        </a:spcAft>
                      </a:pPr>
                      <a:r>
                        <a:rPr lang="en-GB" sz="2000" dirty="0">
                          <a:effectLst/>
                        </a:rPr>
                        <a:t>Results (Nov 2021- Sept 2022.)</a:t>
                      </a:r>
                    </a:p>
                    <a:p>
                      <a:pPr algn="l">
                        <a:lnSpc>
                          <a:spcPct val="107000"/>
                        </a:lnSpc>
                        <a:spcAft>
                          <a:spcPts val="800"/>
                        </a:spcAft>
                      </a:pPr>
                      <a:r>
                        <a:rPr lang="en-GB" sz="2000" dirty="0">
                          <a:effectLst/>
                        </a:rPr>
                        <a:t>Patients thrombolysed </a:t>
                      </a:r>
                    </a:p>
                    <a:p>
                      <a:pPr algn="l">
                        <a:lnSpc>
                          <a:spcPct val="107000"/>
                        </a:lnSpc>
                        <a:spcAft>
                          <a:spcPts val="800"/>
                        </a:spcAft>
                      </a:pPr>
                      <a:r>
                        <a:rPr lang="en-GB" sz="2000" dirty="0">
                          <a:effectLst/>
                        </a:rPr>
                        <a:t>72 hr communication assessment  </a:t>
                      </a:r>
                    </a:p>
                    <a:p>
                      <a:pPr algn="l">
                        <a:lnSpc>
                          <a:spcPct val="107000"/>
                        </a:lnSpc>
                        <a:spcAft>
                          <a:spcPts val="800"/>
                        </a:spcAft>
                      </a:pPr>
                      <a:r>
                        <a:rPr lang="en-GB" sz="2000" dirty="0">
                          <a:effectLst/>
                        </a:rPr>
                        <a:t>Formal swallow assessment </a:t>
                      </a:r>
                    </a:p>
                    <a:p>
                      <a:pPr algn="l">
                        <a:lnSpc>
                          <a:spcPct val="107000"/>
                        </a:lnSpc>
                        <a:spcAft>
                          <a:spcPts val="800"/>
                        </a:spcAft>
                      </a:pPr>
                      <a:r>
                        <a:rPr lang="en-GB" sz="2000" dirty="0">
                          <a:effectLst/>
                        </a:rPr>
                        <a:t>Time SALT spent with SLAT </a:t>
                      </a:r>
                    </a:p>
                    <a:p>
                      <a:pPr algn="l">
                        <a:lnSpc>
                          <a:spcPct val="107000"/>
                        </a:lnSpc>
                        <a:spcAft>
                          <a:spcPts val="800"/>
                        </a:spcAft>
                      </a:pPr>
                      <a:r>
                        <a:rPr lang="en-GB" sz="2000" dirty="0">
                          <a:effectLst/>
                        </a:rPr>
                        <a:t>Admitted to Twyford within 4 hours</a:t>
                      </a:r>
                    </a:p>
                    <a:p>
                      <a:pPr algn="l">
                        <a:lnSpc>
                          <a:spcPct val="107000"/>
                        </a:lnSpc>
                        <a:spcAft>
                          <a:spcPts val="800"/>
                        </a:spcAft>
                      </a:pPr>
                      <a:r>
                        <a:rPr lang="en-GB" sz="2000" dirty="0">
                          <a:effectLst/>
                        </a:rPr>
                        <a:t>Continence planning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3623129"/>
                  </a:ext>
                </a:extLst>
              </a:tr>
            </a:tbl>
          </a:graphicData>
        </a:graphic>
      </p:graphicFrame>
      <p:graphicFrame>
        <p:nvGraphicFramePr>
          <p:cNvPr id="25" name="Diagram 24">
            <a:extLst>
              <a:ext uri="{FF2B5EF4-FFF2-40B4-BE49-F238E27FC236}">
                <a16:creationId xmlns:a16="http://schemas.microsoft.com/office/drawing/2014/main" id="{71BA242A-4485-47E3-B3C8-B8D1BB209904}"/>
              </a:ext>
            </a:extLst>
          </p:cNvPr>
          <p:cNvGraphicFramePr/>
          <p:nvPr>
            <p:extLst>
              <p:ext uri="{D42A27DB-BD31-4B8C-83A1-F6EECF244321}">
                <p14:modId xmlns:p14="http://schemas.microsoft.com/office/powerpoint/2010/main" val="3440769490"/>
              </p:ext>
            </p:extLst>
          </p:nvPr>
        </p:nvGraphicFramePr>
        <p:xfrm>
          <a:off x="4740437" y="21094384"/>
          <a:ext cx="5215511" cy="593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 name="TextBox 83">
            <a:extLst>
              <a:ext uri="{FF2B5EF4-FFF2-40B4-BE49-F238E27FC236}">
                <a16:creationId xmlns:a16="http://schemas.microsoft.com/office/drawing/2014/main" id="{A1E00B4F-ACCD-46E6-B83B-6A59F59EFC6D}"/>
              </a:ext>
            </a:extLst>
          </p:cNvPr>
          <p:cNvSpPr txBox="1"/>
          <p:nvPr/>
        </p:nvSpPr>
        <p:spPr>
          <a:xfrm>
            <a:off x="11269464" y="4525220"/>
            <a:ext cx="11536324" cy="344069"/>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Fig 4. HHFT Trust i</a:t>
            </a:r>
            <a:r>
              <a:rPr lang="en-GB" sz="1600" dirty="0">
                <a:latin typeface="Calibri" panose="020F0502020204030204" pitchFamily="34" charset="0"/>
                <a:ea typeface="Calibri" panose="020F0502020204030204" pitchFamily="34" charset="0"/>
                <a:cs typeface="Times New Roman" panose="02020603050405020304" pitchFamily="18" charset="0"/>
              </a:rPr>
              <a:t>nitial stroke outcome data pull using RAG system – November 2021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6954CCF-E461-4B17-8B60-B087E3A177B1}"/>
              </a:ext>
            </a:extLst>
          </p:cNvPr>
          <p:cNvSpPr/>
          <p:nvPr/>
        </p:nvSpPr>
        <p:spPr>
          <a:xfrm>
            <a:off x="5987954" y="488665"/>
            <a:ext cx="9089348" cy="1754326"/>
          </a:xfrm>
          <a:prstGeom prst="rect">
            <a:avLst/>
          </a:prstGeom>
          <a:noFill/>
        </p:spPr>
        <p:txBody>
          <a:bodyPr wrap="none" lIns="91440" tIns="45720" rIns="91440" bIns="45720">
            <a:spAutoFit/>
          </a:bodyPr>
          <a:lstStyle/>
          <a:p>
            <a:pPr algn="ctr"/>
            <a:r>
              <a:rPr lang="en-US" sz="5400" dirty="0">
                <a:ln w="0"/>
                <a:solidFill>
                  <a:schemeClr val="bg1">
                    <a:lumMod val="95000"/>
                  </a:schemeClr>
                </a:solidFill>
                <a:effectLst>
                  <a:outerShdw blurRad="38100" dist="19050" dir="2700000" algn="tl" rotWithShape="0">
                    <a:schemeClr val="dk1">
                      <a:alpha val="40000"/>
                    </a:schemeClr>
                  </a:outerShdw>
                </a:effectLst>
              </a:rPr>
              <a:t>SSNAP Monthly data outcomes- </a:t>
            </a:r>
          </a:p>
          <a:p>
            <a:pPr algn="ctr"/>
            <a:r>
              <a:rPr lang="en-US" sz="5400" dirty="0">
                <a:ln w="0"/>
                <a:solidFill>
                  <a:schemeClr val="bg1">
                    <a:lumMod val="95000"/>
                  </a:schemeClr>
                </a:solidFill>
                <a:effectLst>
                  <a:outerShdw blurRad="38100" dist="19050" dir="2700000" algn="tl" rotWithShape="0">
                    <a:schemeClr val="dk1">
                      <a:alpha val="40000"/>
                    </a:schemeClr>
                  </a:outerShdw>
                </a:effectLst>
              </a:rPr>
              <a:t>a marginal gains concept </a:t>
            </a:r>
          </a:p>
        </p:txBody>
      </p:sp>
      <p:pic>
        <p:nvPicPr>
          <p:cNvPr id="6" name="Picture 5">
            <a:extLst>
              <a:ext uri="{FF2B5EF4-FFF2-40B4-BE49-F238E27FC236}">
                <a16:creationId xmlns:a16="http://schemas.microsoft.com/office/drawing/2014/main" id="{97516C7C-7B09-44CE-9819-8A1E51F5833A}"/>
              </a:ext>
            </a:extLst>
          </p:cNvPr>
          <p:cNvPicPr>
            <a:picLocks noChangeAspect="1"/>
          </p:cNvPicPr>
          <p:nvPr/>
        </p:nvPicPr>
        <p:blipFill>
          <a:blip r:embed="rId8"/>
          <a:stretch>
            <a:fillRect/>
          </a:stretch>
        </p:blipFill>
        <p:spPr>
          <a:xfrm>
            <a:off x="10458450" y="5454845"/>
            <a:ext cx="10513894" cy="7437452"/>
          </a:xfrm>
          <a:prstGeom prst="rect">
            <a:avLst/>
          </a:prstGeom>
        </p:spPr>
      </p:pic>
      <p:pic>
        <p:nvPicPr>
          <p:cNvPr id="4" name="Picture 3">
            <a:extLst>
              <a:ext uri="{FF2B5EF4-FFF2-40B4-BE49-F238E27FC236}">
                <a16:creationId xmlns:a16="http://schemas.microsoft.com/office/drawing/2014/main" id="{F5B265C3-D845-4B0F-A114-276427F39E30}"/>
              </a:ext>
            </a:extLst>
          </p:cNvPr>
          <p:cNvPicPr>
            <a:picLocks noChangeAspect="1"/>
          </p:cNvPicPr>
          <p:nvPr/>
        </p:nvPicPr>
        <p:blipFill rotWithShape="1">
          <a:blip r:embed="rId9"/>
          <a:srcRect l="13972" t="21968" r="3341" b="18993"/>
          <a:stretch/>
        </p:blipFill>
        <p:spPr>
          <a:xfrm>
            <a:off x="10477501" y="16284966"/>
            <a:ext cx="10549828" cy="5778202"/>
          </a:xfrm>
          <a:prstGeom prst="rect">
            <a:avLst/>
          </a:prstGeom>
        </p:spPr>
      </p:pic>
      <p:pic>
        <p:nvPicPr>
          <p:cNvPr id="22" name="Picture 21">
            <a:extLst>
              <a:ext uri="{FF2B5EF4-FFF2-40B4-BE49-F238E27FC236}">
                <a16:creationId xmlns:a16="http://schemas.microsoft.com/office/drawing/2014/main" id="{6696E75C-2F72-4F86-8801-BA070D944D4E}"/>
              </a:ext>
            </a:extLst>
          </p:cNvPr>
          <p:cNvPicPr>
            <a:picLocks noChangeAspect="1"/>
          </p:cNvPicPr>
          <p:nvPr/>
        </p:nvPicPr>
        <p:blipFill rotWithShape="1">
          <a:blip r:embed="rId10"/>
          <a:srcRect l="2327" t="11009" r="67261" b="79019"/>
          <a:stretch/>
        </p:blipFill>
        <p:spPr bwMode="auto">
          <a:xfrm>
            <a:off x="285894" y="359195"/>
            <a:ext cx="3911480" cy="1632898"/>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5BCC4E90-7807-4820-A270-2A3BDF3039B8}"/>
              </a:ext>
            </a:extLst>
          </p:cNvPr>
          <p:cNvSpPr txBox="1"/>
          <p:nvPr/>
        </p:nvSpPr>
        <p:spPr>
          <a:xfrm>
            <a:off x="75817" y="20546925"/>
            <a:ext cx="10407507" cy="677108"/>
          </a:xfrm>
          <a:prstGeom prst="rect">
            <a:avLst/>
          </a:prstGeom>
          <a:noFill/>
        </p:spPr>
        <p:txBody>
          <a:bodyPr wrap="square">
            <a:spAutoFit/>
          </a:bodyPr>
          <a:lstStyle/>
          <a:p>
            <a:pPr algn="l"/>
            <a:r>
              <a:rPr lang="en-GB" sz="1800" dirty="0">
                <a:solidFill>
                  <a:schemeClr val="tx1">
                    <a:lumMod val="95000"/>
                    <a:lumOff val="5000"/>
                  </a:schemeClr>
                </a:solidFill>
                <a:latin typeface="Century Gothic" pitchFamily="34" charset="0"/>
                <a:cs typeface="Arial" pitchFamily="34" charset="0"/>
              </a:rPr>
              <a:t>Fig 1. Key indicators that needed improvement                   </a:t>
            </a:r>
            <a:r>
              <a:rPr lang="en-GB" sz="2000" dirty="0">
                <a:effectLst/>
                <a:latin typeface="Calibri" panose="020F0502020204030204" pitchFamily="34" charset="0"/>
                <a:ea typeface="Calibri" panose="020F0502020204030204" pitchFamily="34" charset="0"/>
                <a:cs typeface="Times New Roman" panose="02020603050405020304" pitchFamily="18" charset="0"/>
              </a:rPr>
              <a:t>Fig 2. Driver Diagram</a:t>
            </a:r>
          </a:p>
          <a:p>
            <a:pPr algn="l"/>
            <a:r>
              <a:rPr lang="en-GB" sz="1800" dirty="0">
                <a:solidFill>
                  <a:schemeClr val="tx1">
                    <a:lumMod val="95000"/>
                    <a:lumOff val="5000"/>
                  </a:schemeClr>
                </a:solidFill>
                <a:latin typeface="Century Gothic" pitchFamily="34" charset="0"/>
                <a:cs typeface="Arial" pitchFamily="34" charset="0"/>
              </a:rPr>
              <a:t>	</a:t>
            </a:r>
          </a:p>
        </p:txBody>
      </p:sp>
    </p:spTree>
    <p:extLst>
      <p:ext uri="{BB962C8B-B14F-4D97-AF65-F5344CB8AC3E}">
        <p14:creationId xmlns:p14="http://schemas.microsoft.com/office/powerpoint/2010/main" val="193830877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f6cbe84-0c1a-4b77-9fc1-6dc3c1c0965e">
      <Terms xmlns="http://schemas.microsoft.com/office/infopath/2007/PartnerControls"/>
    </lcf76f155ced4ddcb4097134ff3c332f>
    <TaxCatchAll xmlns="4aaf35b1-80a8-48e7-9d03-c612add1997b" xsi:nil="true"/>
    <_ip_UnifiedCompliancePolicyProperties xmlns="http://schemas.microsoft.com/sharepoint/v3" xsi:nil="true"/>
    <Number xmlns="0f6cbe84-0c1a-4b77-9fc1-6dc3c1c096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49B91EFC09194286D6EC89A89F5C13" ma:contentTypeVersion="18" ma:contentTypeDescription="Create a new document." ma:contentTypeScope="" ma:versionID="a2a21fe639b46802d7b4e6d3227e852f">
  <xsd:schema xmlns:xsd="http://www.w3.org/2001/XMLSchema" xmlns:xs="http://www.w3.org/2001/XMLSchema" xmlns:p="http://schemas.microsoft.com/office/2006/metadata/properties" xmlns:ns1="http://schemas.microsoft.com/sharepoint/v3" xmlns:ns2="0f6cbe84-0c1a-4b77-9fc1-6dc3c1c0965e" xmlns:ns3="2ef312ff-8833-4413-9d5f-b396115bef04" xmlns:ns4="4aaf35b1-80a8-48e7-9d03-c612add1997b" targetNamespace="http://schemas.microsoft.com/office/2006/metadata/properties" ma:root="true" ma:fieldsID="41636cd898bf639044d605a830f923a2" ns1:_="" ns2:_="" ns3:_="" ns4:_="">
    <xsd:import namespace="http://schemas.microsoft.com/sharepoint/v3"/>
    <xsd:import namespace="0f6cbe84-0c1a-4b77-9fc1-6dc3c1c0965e"/>
    <xsd:import namespace="2ef312ff-8833-4413-9d5f-b396115bef04"/>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Number" minOccurs="0"/>
                <xsd:element ref="ns2:MediaLengthInSeconds" minOccurs="0"/>
                <xsd:element ref="ns2:lcf76f155ced4ddcb4097134ff3c332f" minOccurs="0"/>
                <xsd:element ref="ns4: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6cbe84-0c1a-4b77-9fc1-6dc3c1c09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f312ff-8833-4413-9d5f-b396115bef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b4e095b-1101-4ecf-b922-07d4f903192c}" ma:internalName="TaxCatchAll" ma:showField="CatchAllData" ma:web="2ef312ff-8833-4413-9d5f-b396115be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5EB51-ED78-4F08-A2C2-BD535EDCA6EF}">
  <ds:schemaRefs>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10dd34bc-6b0e-446f-acf3-072f67b3f67c"/>
    <ds:schemaRef ds:uri="http://schemas.microsoft.com/office/2006/metadata/properties"/>
  </ds:schemaRefs>
</ds:datastoreItem>
</file>

<file path=customXml/itemProps2.xml><?xml version="1.0" encoding="utf-8"?>
<ds:datastoreItem xmlns:ds="http://schemas.openxmlformats.org/officeDocument/2006/customXml" ds:itemID="{0ECB308C-C4FA-4B27-A6AD-6DBFB6C48A9F}"/>
</file>

<file path=customXml/itemProps3.xml><?xml version="1.0" encoding="utf-8"?>
<ds:datastoreItem xmlns:ds="http://schemas.openxmlformats.org/officeDocument/2006/customXml" ds:itemID="{B10B8333-65DB-445A-9688-69EFE4A8E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1293</TotalTime>
  <Words>896</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Vapor Trail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Berry, Marc</dc:creator>
  <cp:lastModifiedBy>Wilson, Susan</cp:lastModifiedBy>
  <cp:revision>89</cp:revision>
  <cp:lastPrinted>2022-07-05T07:46:46Z</cp:lastPrinted>
  <dcterms:created xsi:type="dcterms:W3CDTF">2016-08-03T13:26:45Z</dcterms:created>
  <dcterms:modified xsi:type="dcterms:W3CDTF">2022-11-11T14:46:27Z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0x0101004749B91EFC09194286D6EC89A89F5C13</vt:lpwstr>
  </property>
</Properties>
</file>